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71" r:id="rId2"/>
    <p:sldId id="405" r:id="rId3"/>
    <p:sldId id="433" r:id="rId4"/>
    <p:sldId id="435" r:id="rId5"/>
    <p:sldId id="436" r:id="rId6"/>
    <p:sldId id="402" r:id="rId7"/>
    <p:sldId id="394" r:id="rId8"/>
    <p:sldId id="395" r:id="rId9"/>
    <p:sldId id="442" r:id="rId10"/>
    <p:sldId id="428" r:id="rId11"/>
    <p:sldId id="417" r:id="rId12"/>
    <p:sldId id="401" r:id="rId13"/>
    <p:sldId id="377" r:id="rId14"/>
    <p:sldId id="441" r:id="rId15"/>
    <p:sldId id="410" r:id="rId16"/>
    <p:sldId id="409" r:id="rId17"/>
    <p:sldId id="411" r:id="rId18"/>
    <p:sldId id="400" r:id="rId19"/>
    <p:sldId id="443" r:id="rId20"/>
    <p:sldId id="419" r:id="rId21"/>
    <p:sldId id="387" r:id="rId22"/>
    <p:sldId id="421" r:id="rId23"/>
    <p:sldId id="389" r:id="rId24"/>
    <p:sldId id="299" r:id="rId25"/>
    <p:sldId id="420" r:id="rId26"/>
    <p:sldId id="406" r:id="rId27"/>
    <p:sldId id="399" r:id="rId28"/>
    <p:sldId id="439" r:id="rId29"/>
    <p:sldId id="438" r:id="rId30"/>
    <p:sldId id="440" r:id="rId31"/>
    <p:sldId id="437" r:id="rId32"/>
    <p:sldId id="430" r:id="rId33"/>
    <p:sldId id="408" r:id="rId34"/>
    <p:sldId id="43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807"/>
    <a:srgbClr val="A78C05"/>
    <a:srgbClr val="B9FFD9"/>
    <a:srgbClr val="33CC33"/>
    <a:srgbClr val="FFFF99"/>
    <a:srgbClr val="CCFF99"/>
    <a:srgbClr val="FFFF66"/>
    <a:srgbClr val="61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A3204-B068-4052-9F88-BA234FD5F34C}" v="80" dt="2023-02-21T18:44:09.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0" autoAdjust="0"/>
    <p:restoredTop sz="94660"/>
  </p:normalViewPr>
  <p:slideViewPr>
    <p:cSldViewPr snapToGrid="0">
      <p:cViewPr varScale="1">
        <p:scale>
          <a:sx n="120" d="100"/>
          <a:sy n="120" d="100"/>
        </p:scale>
        <p:origin x="102"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Weiss" userId="11fd3b8a4d65d43f" providerId="LiveId" clId="{A49A3204-B068-4052-9F88-BA234FD5F34C}"/>
    <pc:docChg chg="undo redo custSel addSld delSld modSld sldOrd">
      <pc:chgData name="Derek Weiss" userId="11fd3b8a4d65d43f" providerId="LiveId" clId="{A49A3204-B068-4052-9F88-BA234FD5F34C}" dt="2023-02-24T23:05:17.744" v="11883" actId="47"/>
      <pc:docMkLst>
        <pc:docMk/>
      </pc:docMkLst>
      <pc:sldChg chg="delSp modSp mod">
        <pc:chgData name="Derek Weiss" userId="11fd3b8a4d65d43f" providerId="LiveId" clId="{A49A3204-B068-4052-9F88-BA234FD5F34C}" dt="2023-02-16T17:43:13.935" v="7576" actId="20577"/>
        <pc:sldMkLst>
          <pc:docMk/>
          <pc:sldMk cId="3090760782" sldId="271"/>
        </pc:sldMkLst>
        <pc:spChg chg="mod">
          <ac:chgData name="Derek Weiss" userId="11fd3b8a4d65d43f" providerId="LiveId" clId="{A49A3204-B068-4052-9F88-BA234FD5F34C}" dt="2023-02-16T17:43:13.935" v="7576" actId="20577"/>
          <ac:spMkLst>
            <pc:docMk/>
            <pc:sldMk cId="3090760782" sldId="271"/>
            <ac:spMk id="11" creationId="{12FD8359-CD4B-4985-9944-374A7214956F}"/>
          </ac:spMkLst>
        </pc:spChg>
        <pc:picChg chg="mod">
          <ac:chgData name="Derek Weiss" userId="11fd3b8a4d65d43f" providerId="LiveId" clId="{A49A3204-B068-4052-9F88-BA234FD5F34C}" dt="2023-02-16T17:43:10.004" v="7574" actId="1076"/>
          <ac:picMkLst>
            <pc:docMk/>
            <pc:sldMk cId="3090760782" sldId="271"/>
            <ac:picMk id="2" creationId="{BC9E609C-E480-6AE5-F084-84C819882EC0}"/>
          </ac:picMkLst>
        </pc:picChg>
        <pc:picChg chg="del">
          <ac:chgData name="Derek Weiss" userId="11fd3b8a4d65d43f" providerId="LiveId" clId="{A49A3204-B068-4052-9F88-BA234FD5F34C}" dt="2023-02-16T17:43:07.565" v="7573" actId="478"/>
          <ac:picMkLst>
            <pc:docMk/>
            <pc:sldMk cId="3090760782" sldId="271"/>
            <ac:picMk id="5" creationId="{4446ADB8-E100-4B72-B848-980B8DDE0333}"/>
          </ac:picMkLst>
        </pc:picChg>
      </pc:sldChg>
      <pc:sldChg chg="addSp modSp mod">
        <pc:chgData name="Derek Weiss" userId="11fd3b8a4d65d43f" providerId="LiveId" clId="{A49A3204-B068-4052-9F88-BA234FD5F34C}" dt="2023-02-16T07:17:06.779" v="7562" actId="20577"/>
        <pc:sldMkLst>
          <pc:docMk/>
          <pc:sldMk cId="483131242" sldId="299"/>
        </pc:sldMkLst>
        <pc:spChg chg="mod">
          <ac:chgData name="Derek Weiss" userId="11fd3b8a4d65d43f" providerId="LiveId" clId="{A49A3204-B068-4052-9F88-BA234FD5F34C}" dt="2023-02-16T07:17:06.779" v="7562" actId="20577"/>
          <ac:spMkLst>
            <pc:docMk/>
            <pc:sldMk cId="483131242" sldId="299"/>
            <ac:spMk id="19" creationId="{7DB4A7EA-F3E7-4FDB-9727-005E95988CFD}"/>
          </ac:spMkLst>
        </pc:spChg>
        <pc:picChg chg="add mod ord">
          <ac:chgData name="Derek Weiss" userId="11fd3b8a4d65d43f" providerId="LiveId" clId="{A49A3204-B068-4052-9F88-BA234FD5F34C}" dt="2023-02-16T07:16:58.136" v="7556" actId="14100"/>
          <ac:picMkLst>
            <pc:docMk/>
            <pc:sldMk cId="483131242" sldId="299"/>
            <ac:picMk id="2" creationId="{584BEEAF-ED9A-DC2B-8431-6BD5FBA66DC7}"/>
          </ac:picMkLst>
        </pc:picChg>
      </pc:sldChg>
      <pc:sldChg chg="modSp mod ord">
        <pc:chgData name="Derek Weiss" userId="11fd3b8a4d65d43f" providerId="LiveId" clId="{A49A3204-B068-4052-9F88-BA234FD5F34C}" dt="2023-02-16T05:33:15.836" v="3317" actId="14100"/>
        <pc:sldMkLst>
          <pc:docMk/>
          <pc:sldMk cId="2627879929" sldId="377"/>
        </pc:sldMkLst>
        <pc:spChg chg="mod">
          <ac:chgData name="Derek Weiss" userId="11fd3b8a4d65d43f" providerId="LiveId" clId="{A49A3204-B068-4052-9F88-BA234FD5F34C}" dt="2023-02-16T05:33:12.766" v="3316" actId="14100"/>
          <ac:spMkLst>
            <pc:docMk/>
            <pc:sldMk cId="2627879929" sldId="377"/>
            <ac:spMk id="12" creationId="{52FE46A8-DDEB-472F-ABB4-149F2DEAD47A}"/>
          </ac:spMkLst>
        </pc:spChg>
        <pc:cxnChg chg="mod">
          <ac:chgData name="Derek Weiss" userId="11fd3b8a4d65d43f" providerId="LiveId" clId="{A49A3204-B068-4052-9F88-BA234FD5F34C}" dt="2023-02-16T05:33:15.836" v="3317" actId="14100"/>
          <ac:cxnSpMkLst>
            <pc:docMk/>
            <pc:sldMk cId="2627879929" sldId="377"/>
            <ac:cxnSpMk id="14" creationId="{6D42366B-D1B6-4AF7-8ED2-C9ABB3D3F7DF}"/>
          </ac:cxnSpMkLst>
        </pc:cxnChg>
      </pc:sldChg>
      <pc:sldChg chg="modSp mod ord">
        <pc:chgData name="Derek Weiss" userId="11fd3b8a4d65d43f" providerId="LiveId" clId="{A49A3204-B068-4052-9F88-BA234FD5F34C}" dt="2023-02-16T05:31:21.212" v="3212" actId="1038"/>
        <pc:sldMkLst>
          <pc:docMk/>
          <pc:sldMk cId="4285279611" sldId="394"/>
        </pc:sldMkLst>
        <pc:spChg chg="mod">
          <ac:chgData name="Derek Weiss" userId="11fd3b8a4d65d43f" providerId="LiveId" clId="{A49A3204-B068-4052-9F88-BA234FD5F34C}" dt="2023-02-16T05:31:21.212" v="3212" actId="1038"/>
          <ac:spMkLst>
            <pc:docMk/>
            <pc:sldMk cId="4285279611" sldId="394"/>
            <ac:spMk id="9" creationId="{8D26848F-40DE-6BD0-5CD9-A42D70009D2A}"/>
          </ac:spMkLst>
        </pc:spChg>
        <pc:spChg chg="mod">
          <ac:chgData name="Derek Weiss" userId="11fd3b8a4d65d43f" providerId="LiveId" clId="{A49A3204-B068-4052-9F88-BA234FD5F34C}" dt="2023-02-16T05:31:21.212" v="3212" actId="1038"/>
          <ac:spMkLst>
            <pc:docMk/>
            <pc:sldMk cId="4285279611" sldId="394"/>
            <ac:spMk id="11" creationId="{8D327070-86C7-7BEB-3E3D-B00367B1E786}"/>
          </ac:spMkLst>
        </pc:spChg>
        <pc:graphicFrameChg chg="mod">
          <ac:chgData name="Derek Weiss" userId="11fd3b8a4d65d43f" providerId="LiveId" clId="{A49A3204-B068-4052-9F88-BA234FD5F34C}" dt="2023-02-16T05:31:21.212" v="3212" actId="1038"/>
          <ac:graphicFrameMkLst>
            <pc:docMk/>
            <pc:sldMk cId="4285279611" sldId="394"/>
            <ac:graphicFrameMk id="4" creationId="{848C28C5-5D12-A33A-61EC-5F54BA4B6471}"/>
          </ac:graphicFrameMkLst>
        </pc:graphicFrameChg>
      </pc:sldChg>
      <pc:sldChg chg="ord">
        <pc:chgData name="Derek Weiss" userId="11fd3b8a4d65d43f" providerId="LiveId" clId="{A49A3204-B068-4052-9F88-BA234FD5F34C}" dt="2023-02-16T05:28:51.358" v="3183"/>
        <pc:sldMkLst>
          <pc:docMk/>
          <pc:sldMk cId="1814820319" sldId="395"/>
        </pc:sldMkLst>
      </pc:sldChg>
      <pc:sldChg chg="addSp delSp modSp">
        <pc:chgData name="Derek Weiss" userId="11fd3b8a4d65d43f" providerId="LiveId" clId="{A49A3204-B068-4052-9F88-BA234FD5F34C}" dt="2023-02-16T06:26:22.871" v="6105"/>
        <pc:sldMkLst>
          <pc:docMk/>
          <pc:sldMk cId="2368700310" sldId="399"/>
        </pc:sldMkLst>
        <pc:picChg chg="add del mod">
          <ac:chgData name="Derek Weiss" userId="11fd3b8a4d65d43f" providerId="LiveId" clId="{A49A3204-B068-4052-9F88-BA234FD5F34C}" dt="2023-02-16T06:26:22.871" v="6105"/>
          <ac:picMkLst>
            <pc:docMk/>
            <pc:sldMk cId="2368700310" sldId="399"/>
            <ac:picMk id="7" creationId="{82338D2E-5F86-8A75-A8CF-76AFEC912A44}"/>
          </ac:picMkLst>
        </pc:picChg>
      </pc:sldChg>
      <pc:sldChg chg="modSp mod ord">
        <pc:chgData name="Derek Weiss" userId="11fd3b8a4d65d43f" providerId="LiveId" clId="{A49A3204-B068-4052-9F88-BA234FD5F34C}" dt="2023-02-16T05:38:55.627" v="3620" actId="20577"/>
        <pc:sldMkLst>
          <pc:docMk/>
          <pc:sldMk cId="1400490106" sldId="400"/>
        </pc:sldMkLst>
        <pc:spChg chg="mod">
          <ac:chgData name="Derek Weiss" userId="11fd3b8a4d65d43f" providerId="LiveId" clId="{A49A3204-B068-4052-9F88-BA234FD5F34C}" dt="2023-02-16T05:38:55.627" v="3620" actId="20577"/>
          <ac:spMkLst>
            <pc:docMk/>
            <pc:sldMk cId="1400490106" sldId="400"/>
            <ac:spMk id="15" creationId="{526F5332-C538-4B52-8874-AD2012C5E701}"/>
          </ac:spMkLst>
        </pc:spChg>
        <pc:spChg chg="mod">
          <ac:chgData name="Derek Weiss" userId="11fd3b8a4d65d43f" providerId="LiveId" clId="{A49A3204-B068-4052-9F88-BA234FD5F34C}" dt="2023-02-16T05:25:20.186" v="3175" actId="20577"/>
          <ac:spMkLst>
            <pc:docMk/>
            <pc:sldMk cId="1400490106" sldId="400"/>
            <ac:spMk id="19" creationId="{7DB4A7EA-F3E7-4FDB-9727-005E95988CFD}"/>
          </ac:spMkLst>
        </pc:spChg>
      </pc:sldChg>
      <pc:sldChg chg="addSp delSp modSp mod ord">
        <pc:chgData name="Derek Weiss" userId="11fd3b8a4d65d43f" providerId="LiveId" clId="{A49A3204-B068-4052-9F88-BA234FD5F34C}" dt="2023-02-21T17:39:48.598" v="8899" actId="1036"/>
        <pc:sldMkLst>
          <pc:docMk/>
          <pc:sldMk cId="1494146437" sldId="401"/>
        </pc:sldMkLst>
        <pc:spChg chg="mod">
          <ac:chgData name="Derek Weiss" userId="11fd3b8a4d65d43f" providerId="LiveId" clId="{A49A3204-B068-4052-9F88-BA234FD5F34C}" dt="2023-02-21T17:39:48.598" v="8899" actId="1036"/>
          <ac:spMkLst>
            <pc:docMk/>
            <pc:sldMk cId="1494146437" sldId="401"/>
            <ac:spMk id="2" creationId="{C944E627-6FC3-5C8F-68B0-E7CE8E9D97C1}"/>
          </ac:spMkLst>
        </pc:spChg>
        <pc:spChg chg="mod">
          <ac:chgData name="Derek Weiss" userId="11fd3b8a4d65d43f" providerId="LiveId" clId="{A49A3204-B068-4052-9F88-BA234FD5F34C}" dt="2023-02-16T04:43:58.283" v="829" actId="20577"/>
          <ac:spMkLst>
            <pc:docMk/>
            <pc:sldMk cId="1494146437" sldId="401"/>
            <ac:spMk id="5" creationId="{1BCB9AC9-DBFE-C7DB-90EF-D5AE96FBCE86}"/>
          </ac:spMkLst>
        </pc:spChg>
        <pc:spChg chg="mod ord">
          <ac:chgData name="Derek Weiss" userId="11fd3b8a4d65d43f" providerId="LiveId" clId="{A49A3204-B068-4052-9F88-BA234FD5F34C}" dt="2023-02-21T17:39:41.802" v="8891" actId="14100"/>
          <ac:spMkLst>
            <pc:docMk/>
            <pc:sldMk cId="1494146437" sldId="401"/>
            <ac:spMk id="6" creationId="{81010798-D9BA-A480-C78B-C74641ECBDAE}"/>
          </ac:spMkLst>
        </pc:spChg>
        <pc:spChg chg="mod">
          <ac:chgData name="Derek Weiss" userId="11fd3b8a4d65d43f" providerId="LiveId" clId="{A49A3204-B068-4052-9F88-BA234FD5F34C}" dt="2023-02-21T17:39:48.598" v="8899" actId="1036"/>
          <ac:spMkLst>
            <pc:docMk/>
            <pc:sldMk cId="1494146437" sldId="401"/>
            <ac:spMk id="9" creationId="{1B072C33-AE04-D79B-1CBC-4C2C162876C6}"/>
          </ac:spMkLst>
        </pc:spChg>
        <pc:spChg chg="add del mod">
          <ac:chgData name="Derek Weiss" userId="11fd3b8a4d65d43f" providerId="LiveId" clId="{A49A3204-B068-4052-9F88-BA234FD5F34C}" dt="2023-02-21T17:39:21.344" v="8875" actId="478"/>
          <ac:spMkLst>
            <pc:docMk/>
            <pc:sldMk cId="1494146437" sldId="401"/>
            <ac:spMk id="10" creationId="{608C5085-B006-BE2D-21AA-98147F7D329C}"/>
          </ac:spMkLst>
        </pc:spChg>
        <pc:spChg chg="add mod">
          <ac:chgData name="Derek Weiss" userId="11fd3b8a4d65d43f" providerId="LiveId" clId="{A49A3204-B068-4052-9F88-BA234FD5F34C}" dt="2023-02-21T17:39:29.387" v="8886" actId="1038"/>
          <ac:spMkLst>
            <pc:docMk/>
            <pc:sldMk cId="1494146437" sldId="401"/>
            <ac:spMk id="11" creationId="{4505A20E-9F58-DC2B-2194-79D9A1228CA9}"/>
          </ac:spMkLst>
        </pc:spChg>
        <pc:spChg chg="add mod">
          <ac:chgData name="Derek Weiss" userId="11fd3b8a4d65d43f" providerId="LiveId" clId="{A49A3204-B068-4052-9F88-BA234FD5F34C}" dt="2023-02-21T17:39:31.433" v="8889" actId="1038"/>
          <ac:spMkLst>
            <pc:docMk/>
            <pc:sldMk cId="1494146437" sldId="401"/>
            <ac:spMk id="12" creationId="{01AFAFF5-9871-3B5A-D442-643ACBD094C0}"/>
          </ac:spMkLst>
        </pc:spChg>
        <pc:picChg chg="mod">
          <ac:chgData name="Derek Weiss" userId="11fd3b8a4d65d43f" providerId="LiveId" clId="{A49A3204-B068-4052-9F88-BA234FD5F34C}" dt="2023-02-21T17:36:28.460" v="8745" actId="14100"/>
          <ac:picMkLst>
            <pc:docMk/>
            <pc:sldMk cId="1494146437" sldId="401"/>
            <ac:picMk id="7" creationId="{42D9CEE6-D9A4-6B8F-53DF-FFAFB7F0C964}"/>
          </ac:picMkLst>
        </pc:picChg>
      </pc:sldChg>
      <pc:sldChg chg="ord">
        <pc:chgData name="Derek Weiss" userId="11fd3b8a4d65d43f" providerId="LiveId" clId="{A49A3204-B068-4052-9F88-BA234FD5F34C}" dt="2023-02-16T05:28:51.358" v="3183"/>
        <pc:sldMkLst>
          <pc:docMk/>
          <pc:sldMk cId="3245848339" sldId="402"/>
        </pc:sldMkLst>
      </pc:sldChg>
      <pc:sldChg chg="modSp mod">
        <pc:chgData name="Derek Weiss" userId="11fd3b8a4d65d43f" providerId="LiveId" clId="{A49A3204-B068-4052-9F88-BA234FD5F34C}" dt="2023-02-16T05:19:38.985" v="3144" actId="20577"/>
        <pc:sldMkLst>
          <pc:docMk/>
          <pc:sldMk cId="4022722228" sldId="405"/>
        </pc:sldMkLst>
        <pc:spChg chg="mod">
          <ac:chgData name="Derek Weiss" userId="11fd3b8a4d65d43f" providerId="LiveId" clId="{A49A3204-B068-4052-9F88-BA234FD5F34C}" dt="2023-02-16T05:19:38.985" v="3144" actId="20577"/>
          <ac:spMkLst>
            <pc:docMk/>
            <pc:sldMk cId="4022722228" sldId="405"/>
            <ac:spMk id="7" creationId="{722DCD92-7C6F-C2E9-8211-102CDA21C0A7}"/>
          </ac:spMkLst>
        </pc:spChg>
      </pc:sldChg>
      <pc:sldChg chg="del">
        <pc:chgData name="Derek Weiss" userId="11fd3b8a4d65d43f" providerId="LiveId" clId="{A49A3204-B068-4052-9F88-BA234FD5F34C}" dt="2023-02-16T05:51:28.953" v="3743" actId="47"/>
        <pc:sldMkLst>
          <pc:docMk/>
          <pc:sldMk cId="2635860549" sldId="407"/>
        </pc:sldMkLst>
      </pc:sldChg>
      <pc:sldChg chg="modSp mod">
        <pc:chgData name="Derek Weiss" userId="11fd3b8a4d65d43f" providerId="LiveId" clId="{A49A3204-B068-4052-9F88-BA234FD5F34C}" dt="2023-02-16T05:52:48.209" v="3875" actId="20577"/>
        <pc:sldMkLst>
          <pc:docMk/>
          <pc:sldMk cId="4221652045" sldId="408"/>
        </pc:sldMkLst>
        <pc:spChg chg="mod">
          <ac:chgData name="Derek Weiss" userId="11fd3b8a4d65d43f" providerId="LiveId" clId="{A49A3204-B068-4052-9F88-BA234FD5F34C}" dt="2023-02-16T05:52:48.209" v="3875" actId="20577"/>
          <ac:spMkLst>
            <pc:docMk/>
            <pc:sldMk cId="4221652045" sldId="408"/>
            <ac:spMk id="7" creationId="{722DCD92-7C6F-C2E9-8211-102CDA21C0A7}"/>
          </ac:spMkLst>
        </pc:spChg>
      </pc:sldChg>
      <pc:sldChg chg="modSp mod ord">
        <pc:chgData name="Derek Weiss" userId="11fd3b8a4d65d43f" providerId="LiveId" clId="{A49A3204-B068-4052-9F88-BA234FD5F34C}" dt="2023-02-16T05:35:10.749" v="3427" actId="20577"/>
        <pc:sldMkLst>
          <pc:docMk/>
          <pc:sldMk cId="2533421866" sldId="409"/>
        </pc:sldMkLst>
        <pc:spChg chg="mod">
          <ac:chgData name="Derek Weiss" userId="11fd3b8a4d65d43f" providerId="LiveId" clId="{A49A3204-B068-4052-9F88-BA234FD5F34C}" dt="2023-02-16T05:35:10.749" v="3427" actId="20577"/>
          <ac:spMkLst>
            <pc:docMk/>
            <pc:sldMk cId="2533421866" sldId="409"/>
            <ac:spMk id="2" creationId="{399605E1-4646-E3FB-7DA3-B0983B54CF47}"/>
          </ac:spMkLst>
        </pc:spChg>
      </pc:sldChg>
      <pc:sldChg chg="modSp mod ord">
        <pc:chgData name="Derek Weiss" userId="11fd3b8a4d65d43f" providerId="LiveId" clId="{A49A3204-B068-4052-9F88-BA234FD5F34C}" dt="2023-02-16T05:34:46.709" v="3389" actId="20577"/>
        <pc:sldMkLst>
          <pc:docMk/>
          <pc:sldMk cId="4121260513" sldId="410"/>
        </pc:sldMkLst>
        <pc:spChg chg="mod">
          <ac:chgData name="Derek Weiss" userId="11fd3b8a4d65d43f" providerId="LiveId" clId="{A49A3204-B068-4052-9F88-BA234FD5F34C}" dt="2023-02-16T05:34:46.709" v="3389" actId="20577"/>
          <ac:spMkLst>
            <pc:docMk/>
            <pc:sldMk cId="4121260513" sldId="410"/>
            <ac:spMk id="2" creationId="{EA37572E-8CF9-F98B-645F-36625AB5E914}"/>
          </ac:spMkLst>
        </pc:spChg>
      </pc:sldChg>
      <pc:sldChg chg="modSp mod ord">
        <pc:chgData name="Derek Weiss" userId="11fd3b8a4d65d43f" providerId="LiveId" clId="{A49A3204-B068-4052-9F88-BA234FD5F34C}" dt="2023-02-16T05:35:45.510" v="3515" actId="20577"/>
        <pc:sldMkLst>
          <pc:docMk/>
          <pc:sldMk cId="4235941737" sldId="411"/>
        </pc:sldMkLst>
        <pc:spChg chg="mod">
          <ac:chgData name="Derek Weiss" userId="11fd3b8a4d65d43f" providerId="LiveId" clId="{A49A3204-B068-4052-9F88-BA234FD5F34C}" dt="2023-02-16T05:35:45.510" v="3515" actId="20577"/>
          <ac:spMkLst>
            <pc:docMk/>
            <pc:sldMk cId="4235941737" sldId="411"/>
            <ac:spMk id="6" creationId="{C3097AD2-DA28-C6F1-3EAE-8B98B632A54F}"/>
          </ac:spMkLst>
        </pc:spChg>
        <pc:spChg chg="mod">
          <ac:chgData name="Derek Weiss" userId="11fd3b8a4d65d43f" providerId="LiveId" clId="{A49A3204-B068-4052-9F88-BA234FD5F34C}" dt="2023-02-16T04:46:31.804" v="866" actId="313"/>
          <ac:spMkLst>
            <pc:docMk/>
            <pc:sldMk cId="4235941737" sldId="411"/>
            <ac:spMk id="9" creationId="{52DD8A90-DCF2-6177-F64E-568CA3568729}"/>
          </ac:spMkLst>
        </pc:spChg>
      </pc:sldChg>
      <pc:sldChg chg="add del">
        <pc:chgData name="Derek Weiss" userId="11fd3b8a4d65d43f" providerId="LiveId" clId="{A49A3204-B068-4052-9F88-BA234FD5F34C}" dt="2023-02-16T05:44:36.173" v="3742" actId="47"/>
        <pc:sldMkLst>
          <pc:docMk/>
          <pc:sldMk cId="3780780120" sldId="413"/>
        </pc:sldMkLst>
      </pc:sldChg>
      <pc:sldChg chg="modSp del mod ord">
        <pc:chgData name="Derek Weiss" userId="11fd3b8a4d65d43f" providerId="LiveId" clId="{A49A3204-B068-4052-9F88-BA234FD5F34C}" dt="2023-02-24T23:05:17.744" v="11883" actId="47"/>
        <pc:sldMkLst>
          <pc:docMk/>
          <pc:sldMk cId="1473581549" sldId="415"/>
        </pc:sldMkLst>
        <pc:spChg chg="mod">
          <ac:chgData name="Derek Weiss" userId="11fd3b8a4d65d43f" providerId="LiveId" clId="{A49A3204-B068-4052-9F88-BA234FD5F34C}" dt="2023-02-21T18:43:32.705" v="11387" actId="20577"/>
          <ac:spMkLst>
            <pc:docMk/>
            <pc:sldMk cId="1473581549" sldId="415"/>
            <ac:spMk id="15" creationId="{526F5332-C538-4B52-8874-AD2012C5E701}"/>
          </ac:spMkLst>
        </pc:spChg>
        <pc:spChg chg="mod">
          <ac:chgData name="Derek Weiss" userId="11fd3b8a4d65d43f" providerId="LiveId" clId="{A49A3204-B068-4052-9F88-BA234FD5F34C}" dt="2023-02-21T18:49:53.349" v="11879" actId="5793"/>
          <ac:spMkLst>
            <pc:docMk/>
            <pc:sldMk cId="1473581549" sldId="415"/>
            <ac:spMk id="19" creationId="{7DB4A7EA-F3E7-4FDB-9727-005E95988CFD}"/>
          </ac:spMkLst>
        </pc:spChg>
        <pc:cxnChg chg="mod">
          <ac:chgData name="Derek Weiss" userId="11fd3b8a4d65d43f" providerId="LiveId" clId="{A49A3204-B068-4052-9F88-BA234FD5F34C}" dt="2023-02-21T18:49:00.166" v="11869" actId="1076"/>
          <ac:cxnSpMkLst>
            <pc:docMk/>
            <pc:sldMk cId="1473581549" sldId="415"/>
            <ac:cxnSpMk id="16" creationId="{E277ED4F-5F82-4C1A-B4CD-7CCEF1925758}"/>
          </ac:cxnSpMkLst>
        </pc:cxnChg>
      </pc:sldChg>
      <pc:sldChg chg="del ord">
        <pc:chgData name="Derek Weiss" userId="11fd3b8a4d65d43f" providerId="LiveId" clId="{A49A3204-B068-4052-9F88-BA234FD5F34C}" dt="2023-02-16T06:02:33.696" v="4527" actId="47"/>
        <pc:sldMkLst>
          <pc:docMk/>
          <pc:sldMk cId="2157541317" sldId="416"/>
        </pc:sldMkLst>
      </pc:sldChg>
      <pc:sldChg chg="addSp delSp modSp mod ord">
        <pc:chgData name="Derek Weiss" userId="11fd3b8a4d65d43f" providerId="LiveId" clId="{A49A3204-B068-4052-9F88-BA234FD5F34C}" dt="2023-02-21T17:34:05.990" v="8678" actId="1038"/>
        <pc:sldMkLst>
          <pc:docMk/>
          <pc:sldMk cId="3066358157" sldId="417"/>
        </pc:sldMkLst>
        <pc:spChg chg="mod">
          <ac:chgData name="Derek Weiss" userId="11fd3b8a4d65d43f" providerId="LiveId" clId="{A49A3204-B068-4052-9F88-BA234FD5F34C}" dt="2023-02-21T17:34:02.174" v="8673" actId="1076"/>
          <ac:spMkLst>
            <pc:docMk/>
            <pc:sldMk cId="3066358157" sldId="417"/>
            <ac:spMk id="7" creationId="{722DCD92-7C6F-C2E9-8211-102CDA21C0A7}"/>
          </ac:spMkLst>
        </pc:spChg>
        <pc:cxnChg chg="add del mod">
          <ac:chgData name="Derek Weiss" userId="11fd3b8a4d65d43f" providerId="LiveId" clId="{A49A3204-B068-4052-9F88-BA234FD5F34C}" dt="2023-02-16T05:36:37.780" v="3531" actId="478"/>
          <ac:cxnSpMkLst>
            <pc:docMk/>
            <pc:sldMk cId="3066358157" sldId="417"/>
            <ac:cxnSpMk id="2" creationId="{52224AD2-36AB-1222-592A-EBA0F3BCD998}"/>
          </ac:cxnSpMkLst>
        </pc:cxnChg>
        <pc:cxnChg chg="mod">
          <ac:chgData name="Derek Weiss" userId="11fd3b8a4d65d43f" providerId="LiveId" clId="{A49A3204-B068-4052-9F88-BA234FD5F34C}" dt="2023-02-21T17:34:05.990" v="8678" actId="1038"/>
          <ac:cxnSpMkLst>
            <pc:docMk/>
            <pc:sldMk cId="3066358157" sldId="417"/>
            <ac:cxnSpMk id="14" creationId="{6D42366B-D1B6-4AF7-8ED2-C9ABB3D3F7DF}"/>
          </ac:cxnSpMkLst>
        </pc:cxnChg>
      </pc:sldChg>
      <pc:sldChg chg="del">
        <pc:chgData name="Derek Weiss" userId="11fd3b8a4d65d43f" providerId="LiveId" clId="{A49A3204-B068-4052-9F88-BA234FD5F34C}" dt="2023-02-16T06:55:31.073" v="6704" actId="47"/>
        <pc:sldMkLst>
          <pc:docMk/>
          <pc:sldMk cId="1137828312" sldId="418"/>
        </pc:sldMkLst>
      </pc:sldChg>
      <pc:sldChg chg="addSp delSp modSp mod">
        <pc:chgData name="Derek Weiss" userId="11fd3b8a4d65d43f" providerId="LiveId" clId="{A49A3204-B068-4052-9F88-BA234FD5F34C}" dt="2023-02-21T17:48:01.501" v="8908" actId="1036"/>
        <pc:sldMkLst>
          <pc:docMk/>
          <pc:sldMk cId="684780917" sldId="419"/>
        </pc:sldMkLst>
        <pc:spChg chg="mod">
          <ac:chgData name="Derek Weiss" userId="11fd3b8a4d65d43f" providerId="LiveId" clId="{A49A3204-B068-4052-9F88-BA234FD5F34C}" dt="2023-02-21T17:48:01.501" v="8908" actId="1036"/>
          <ac:spMkLst>
            <pc:docMk/>
            <pc:sldMk cId="684780917" sldId="419"/>
            <ac:spMk id="2" creationId="{CA158656-7359-0707-1923-8FAFDF8EC7D5}"/>
          </ac:spMkLst>
        </pc:spChg>
        <pc:spChg chg="add del mod">
          <ac:chgData name="Derek Weiss" userId="11fd3b8a4d65d43f" providerId="LiveId" clId="{A49A3204-B068-4052-9F88-BA234FD5F34C}" dt="2023-02-16T05:39:54.493" v="3630"/>
          <ac:spMkLst>
            <pc:docMk/>
            <pc:sldMk cId="684780917" sldId="419"/>
            <ac:spMk id="4" creationId="{1D3FCAB5-013E-D119-AF4B-865569B64B67}"/>
          </ac:spMkLst>
        </pc:spChg>
        <pc:spChg chg="mod">
          <ac:chgData name="Derek Weiss" userId="11fd3b8a4d65d43f" providerId="LiveId" clId="{A49A3204-B068-4052-9F88-BA234FD5F34C}" dt="2023-02-21T17:47:56.532" v="8900" actId="2710"/>
          <ac:spMkLst>
            <pc:docMk/>
            <pc:sldMk cId="684780917" sldId="419"/>
            <ac:spMk id="15" creationId="{526F5332-C538-4B52-8874-AD2012C5E701}"/>
          </ac:spMkLst>
        </pc:spChg>
        <pc:cxnChg chg="mod">
          <ac:chgData name="Derek Weiss" userId="11fd3b8a4d65d43f" providerId="LiveId" clId="{A49A3204-B068-4052-9F88-BA234FD5F34C}" dt="2023-02-16T05:39:59.352" v="3631" actId="14100"/>
          <ac:cxnSpMkLst>
            <pc:docMk/>
            <pc:sldMk cId="684780917" sldId="419"/>
            <ac:cxnSpMk id="16" creationId="{E277ED4F-5F82-4C1A-B4CD-7CCEF1925758}"/>
          </ac:cxnSpMkLst>
        </pc:cxnChg>
      </pc:sldChg>
      <pc:sldChg chg="ord">
        <pc:chgData name="Derek Weiss" userId="11fd3b8a4d65d43f" providerId="LiveId" clId="{A49A3204-B068-4052-9F88-BA234FD5F34C}" dt="2023-02-16T05:31:00.572" v="3202"/>
        <pc:sldMkLst>
          <pc:docMk/>
          <pc:sldMk cId="2641540111" sldId="428"/>
        </pc:sldMkLst>
      </pc:sldChg>
      <pc:sldChg chg="modSp mod">
        <pc:chgData name="Derek Weiss" userId="11fd3b8a4d65d43f" providerId="LiveId" clId="{A49A3204-B068-4052-9F88-BA234FD5F34C}" dt="2023-02-16T06:22:43.119" v="6103" actId="20577"/>
        <pc:sldMkLst>
          <pc:docMk/>
          <pc:sldMk cId="145537118" sldId="430"/>
        </pc:sldMkLst>
        <pc:spChg chg="mod">
          <ac:chgData name="Derek Weiss" userId="11fd3b8a4d65d43f" providerId="LiveId" clId="{A49A3204-B068-4052-9F88-BA234FD5F34C}" dt="2023-02-16T06:20:25.431" v="5989" actId="14100"/>
          <ac:spMkLst>
            <pc:docMk/>
            <pc:sldMk cId="145537118" sldId="430"/>
            <ac:spMk id="2" creationId="{35259420-AEFB-5723-3629-DBDA69841CA1}"/>
          </ac:spMkLst>
        </pc:spChg>
        <pc:spChg chg="mod">
          <ac:chgData name="Derek Weiss" userId="11fd3b8a4d65d43f" providerId="LiveId" clId="{A49A3204-B068-4052-9F88-BA234FD5F34C}" dt="2023-02-16T06:22:43.119" v="6103" actId="20577"/>
          <ac:spMkLst>
            <pc:docMk/>
            <pc:sldMk cId="145537118" sldId="430"/>
            <ac:spMk id="4" creationId="{C84581F5-76DD-B5C5-8154-E721636AF32D}"/>
          </ac:spMkLst>
        </pc:spChg>
      </pc:sldChg>
      <pc:sldChg chg="addSp delSp modSp mod ord">
        <pc:chgData name="Derek Weiss" userId="11fd3b8a4d65d43f" providerId="LiveId" clId="{A49A3204-B068-4052-9F88-BA234FD5F34C}" dt="2023-02-16T07:13:24.761" v="7493" actId="1038"/>
        <pc:sldMkLst>
          <pc:docMk/>
          <pc:sldMk cId="1378307321" sldId="431"/>
        </pc:sldMkLst>
        <pc:spChg chg="del">
          <ac:chgData name="Derek Weiss" userId="11fd3b8a4d65d43f" providerId="LiveId" clId="{A49A3204-B068-4052-9F88-BA234FD5F34C}" dt="2023-02-16T04:54:43.859" v="1291" actId="478"/>
          <ac:spMkLst>
            <pc:docMk/>
            <pc:sldMk cId="1378307321" sldId="431"/>
            <ac:spMk id="2" creationId="{E0785A66-8F73-D9D8-F0B5-7286499952FD}"/>
          </ac:spMkLst>
        </pc:spChg>
        <pc:spChg chg="add del mod topLvl">
          <ac:chgData name="Derek Weiss" userId="11fd3b8a4d65d43f" providerId="LiveId" clId="{A49A3204-B068-4052-9F88-BA234FD5F34C}" dt="2023-02-16T04:54:43.859" v="1291" actId="478"/>
          <ac:spMkLst>
            <pc:docMk/>
            <pc:sldMk cId="1378307321" sldId="431"/>
            <ac:spMk id="4" creationId="{6BB1B2CB-056B-B9D8-DD3D-D0B9913EB743}"/>
          </ac:spMkLst>
        </pc:spChg>
        <pc:spChg chg="del mod topLvl">
          <ac:chgData name="Derek Weiss" userId="11fd3b8a4d65d43f" providerId="LiveId" clId="{A49A3204-B068-4052-9F88-BA234FD5F34C}" dt="2023-02-16T04:54:43.859" v="1291" actId="478"/>
          <ac:spMkLst>
            <pc:docMk/>
            <pc:sldMk cId="1378307321" sldId="431"/>
            <ac:spMk id="20" creationId="{9A553CFA-9107-8D13-F596-9488E2A6F611}"/>
          </ac:spMkLst>
        </pc:spChg>
        <pc:spChg chg="del mod topLvl">
          <ac:chgData name="Derek Weiss" userId="11fd3b8a4d65d43f" providerId="LiveId" clId="{A49A3204-B068-4052-9F88-BA234FD5F34C}" dt="2023-02-16T04:54:43.859" v="1291" actId="478"/>
          <ac:spMkLst>
            <pc:docMk/>
            <pc:sldMk cId="1378307321" sldId="431"/>
            <ac:spMk id="22" creationId="{435756A6-C40F-6D9A-301D-095BC0F958B6}"/>
          </ac:spMkLst>
        </pc:spChg>
        <pc:spChg chg="del mod topLvl">
          <ac:chgData name="Derek Weiss" userId="11fd3b8a4d65d43f" providerId="LiveId" clId="{A49A3204-B068-4052-9F88-BA234FD5F34C}" dt="2023-02-16T04:54:43.859" v="1291" actId="478"/>
          <ac:spMkLst>
            <pc:docMk/>
            <pc:sldMk cId="1378307321" sldId="431"/>
            <ac:spMk id="25" creationId="{D06152A1-C43B-44B0-841C-41BEE8C1E876}"/>
          </ac:spMkLst>
        </pc:spChg>
        <pc:spChg chg="del mod topLvl">
          <ac:chgData name="Derek Weiss" userId="11fd3b8a4d65d43f" providerId="LiveId" clId="{A49A3204-B068-4052-9F88-BA234FD5F34C}" dt="2023-02-16T04:54:43.859" v="1291" actId="478"/>
          <ac:spMkLst>
            <pc:docMk/>
            <pc:sldMk cId="1378307321" sldId="431"/>
            <ac:spMk id="26" creationId="{04579B90-E24E-55E9-C786-852169BD978A}"/>
          </ac:spMkLst>
        </pc:spChg>
        <pc:spChg chg="del mod topLvl">
          <ac:chgData name="Derek Weiss" userId="11fd3b8a4d65d43f" providerId="LiveId" clId="{A49A3204-B068-4052-9F88-BA234FD5F34C}" dt="2023-02-16T04:54:43.859" v="1291" actId="478"/>
          <ac:spMkLst>
            <pc:docMk/>
            <pc:sldMk cId="1378307321" sldId="431"/>
            <ac:spMk id="27" creationId="{EDE3A362-6DF6-49D4-1590-A44877CA856A}"/>
          </ac:spMkLst>
        </pc:spChg>
        <pc:spChg chg="del mod topLvl">
          <ac:chgData name="Derek Weiss" userId="11fd3b8a4d65d43f" providerId="LiveId" clId="{A49A3204-B068-4052-9F88-BA234FD5F34C}" dt="2023-02-16T04:54:43.859" v="1291" actId="478"/>
          <ac:spMkLst>
            <pc:docMk/>
            <pc:sldMk cId="1378307321" sldId="431"/>
            <ac:spMk id="29" creationId="{24742501-48CE-55CE-E421-1DDBE1378600}"/>
          </ac:spMkLst>
        </pc:spChg>
        <pc:spChg chg="del mod topLvl">
          <ac:chgData name="Derek Weiss" userId="11fd3b8a4d65d43f" providerId="LiveId" clId="{A49A3204-B068-4052-9F88-BA234FD5F34C}" dt="2023-02-16T04:54:43.859" v="1291" actId="478"/>
          <ac:spMkLst>
            <pc:docMk/>
            <pc:sldMk cId="1378307321" sldId="431"/>
            <ac:spMk id="31" creationId="{FA13FFF3-5227-7E41-86D9-234542FC2E47}"/>
          </ac:spMkLst>
        </pc:spChg>
        <pc:spChg chg="del mod topLvl">
          <ac:chgData name="Derek Weiss" userId="11fd3b8a4d65d43f" providerId="LiveId" clId="{A49A3204-B068-4052-9F88-BA234FD5F34C}" dt="2023-02-16T04:54:43.859" v="1291" actId="478"/>
          <ac:spMkLst>
            <pc:docMk/>
            <pc:sldMk cId="1378307321" sldId="431"/>
            <ac:spMk id="32" creationId="{F5C9AE51-FA78-A102-30AD-7B05C915B435}"/>
          </ac:spMkLst>
        </pc:spChg>
        <pc:spChg chg="del mod topLvl">
          <ac:chgData name="Derek Weiss" userId="11fd3b8a4d65d43f" providerId="LiveId" clId="{A49A3204-B068-4052-9F88-BA234FD5F34C}" dt="2023-02-16T04:54:43.859" v="1291" actId="478"/>
          <ac:spMkLst>
            <pc:docMk/>
            <pc:sldMk cId="1378307321" sldId="431"/>
            <ac:spMk id="35" creationId="{9E0D6B02-1D0C-948D-D657-530A000F3AD5}"/>
          </ac:spMkLst>
        </pc:spChg>
        <pc:spChg chg="del mod topLvl">
          <ac:chgData name="Derek Weiss" userId="11fd3b8a4d65d43f" providerId="LiveId" clId="{A49A3204-B068-4052-9F88-BA234FD5F34C}" dt="2023-02-16T04:54:43.859" v="1291" actId="478"/>
          <ac:spMkLst>
            <pc:docMk/>
            <pc:sldMk cId="1378307321" sldId="431"/>
            <ac:spMk id="36" creationId="{72728A69-26E7-0295-7C41-222D887676F2}"/>
          </ac:spMkLst>
        </pc:spChg>
        <pc:spChg chg="del mod topLvl">
          <ac:chgData name="Derek Weiss" userId="11fd3b8a4d65d43f" providerId="LiveId" clId="{A49A3204-B068-4052-9F88-BA234FD5F34C}" dt="2023-02-16T04:54:43.859" v="1291" actId="478"/>
          <ac:spMkLst>
            <pc:docMk/>
            <pc:sldMk cId="1378307321" sldId="431"/>
            <ac:spMk id="39" creationId="{6BE4480F-6252-E3C6-58DE-BA11F1624BC7}"/>
          </ac:spMkLst>
        </pc:spChg>
        <pc:spChg chg="del mod">
          <ac:chgData name="Derek Weiss" userId="11fd3b8a4d65d43f" providerId="LiveId" clId="{A49A3204-B068-4052-9F88-BA234FD5F34C}" dt="2023-02-16T04:49:47.168" v="934" actId="478"/>
          <ac:spMkLst>
            <pc:docMk/>
            <pc:sldMk cId="1378307321" sldId="431"/>
            <ac:spMk id="40" creationId="{58BAB72F-3CDA-D0C8-1B8C-C19D943DE78B}"/>
          </ac:spMkLst>
        </pc:spChg>
        <pc:spChg chg="del mod topLvl">
          <ac:chgData name="Derek Weiss" userId="11fd3b8a4d65d43f" providerId="LiveId" clId="{A49A3204-B068-4052-9F88-BA234FD5F34C}" dt="2023-02-16T04:54:43.859" v="1291" actId="478"/>
          <ac:spMkLst>
            <pc:docMk/>
            <pc:sldMk cId="1378307321" sldId="431"/>
            <ac:spMk id="41" creationId="{B095B661-9E57-07C6-F618-6D45E6103D3A}"/>
          </ac:spMkLst>
        </pc:spChg>
        <pc:spChg chg="del mod">
          <ac:chgData name="Derek Weiss" userId="11fd3b8a4d65d43f" providerId="LiveId" clId="{A49A3204-B068-4052-9F88-BA234FD5F34C}" dt="2023-02-16T04:50:18.388" v="937" actId="478"/>
          <ac:spMkLst>
            <pc:docMk/>
            <pc:sldMk cId="1378307321" sldId="431"/>
            <ac:spMk id="42" creationId="{96455F08-3CE4-2738-20DD-3BD176EB528C}"/>
          </ac:spMkLst>
        </pc:spChg>
        <pc:spChg chg="del mod topLvl">
          <ac:chgData name="Derek Weiss" userId="11fd3b8a4d65d43f" providerId="LiveId" clId="{A49A3204-B068-4052-9F88-BA234FD5F34C}" dt="2023-02-16T04:54:43.859" v="1291" actId="478"/>
          <ac:spMkLst>
            <pc:docMk/>
            <pc:sldMk cId="1378307321" sldId="431"/>
            <ac:spMk id="43" creationId="{4864686E-6D35-40F8-9A1F-A6A956C544FF}"/>
          </ac:spMkLst>
        </pc:spChg>
        <pc:spChg chg="del mod topLvl">
          <ac:chgData name="Derek Weiss" userId="11fd3b8a4d65d43f" providerId="LiveId" clId="{A49A3204-B068-4052-9F88-BA234FD5F34C}" dt="2023-02-16T04:54:43.859" v="1291" actId="478"/>
          <ac:spMkLst>
            <pc:docMk/>
            <pc:sldMk cId="1378307321" sldId="431"/>
            <ac:spMk id="44" creationId="{3BD96EBA-C8B0-39FF-8E6F-8F1CB26C3541}"/>
          </ac:spMkLst>
        </pc:spChg>
        <pc:spChg chg="del mod topLvl">
          <ac:chgData name="Derek Weiss" userId="11fd3b8a4d65d43f" providerId="LiveId" clId="{A49A3204-B068-4052-9F88-BA234FD5F34C}" dt="2023-02-16T04:54:43.859" v="1291" actId="478"/>
          <ac:spMkLst>
            <pc:docMk/>
            <pc:sldMk cId="1378307321" sldId="431"/>
            <ac:spMk id="45" creationId="{2797F475-417E-F3BB-BAE5-9DFFBD10D150}"/>
          </ac:spMkLst>
        </pc:spChg>
        <pc:spChg chg="del mod topLvl">
          <ac:chgData name="Derek Weiss" userId="11fd3b8a4d65d43f" providerId="LiveId" clId="{A49A3204-B068-4052-9F88-BA234FD5F34C}" dt="2023-02-16T04:54:43.859" v="1291" actId="478"/>
          <ac:spMkLst>
            <pc:docMk/>
            <pc:sldMk cId="1378307321" sldId="431"/>
            <ac:spMk id="47" creationId="{D381F738-6F2A-4D11-6675-E60FB461CEEC}"/>
          </ac:spMkLst>
        </pc:spChg>
        <pc:spChg chg="del mod topLvl">
          <ac:chgData name="Derek Weiss" userId="11fd3b8a4d65d43f" providerId="LiveId" clId="{A49A3204-B068-4052-9F88-BA234FD5F34C}" dt="2023-02-16T04:54:43.859" v="1291" actId="478"/>
          <ac:spMkLst>
            <pc:docMk/>
            <pc:sldMk cId="1378307321" sldId="431"/>
            <ac:spMk id="50" creationId="{2A76DAEE-4D62-EBFE-FC36-18FFFB58323B}"/>
          </ac:spMkLst>
        </pc:spChg>
        <pc:spChg chg="del mod topLvl">
          <ac:chgData name="Derek Weiss" userId="11fd3b8a4d65d43f" providerId="LiveId" clId="{A49A3204-B068-4052-9F88-BA234FD5F34C}" dt="2023-02-16T04:54:43.859" v="1291" actId="478"/>
          <ac:spMkLst>
            <pc:docMk/>
            <pc:sldMk cId="1378307321" sldId="431"/>
            <ac:spMk id="52" creationId="{1D3E75B6-20C6-6C66-8953-5FE0784B710E}"/>
          </ac:spMkLst>
        </pc:spChg>
        <pc:spChg chg="del mod topLvl">
          <ac:chgData name="Derek Weiss" userId="11fd3b8a4d65d43f" providerId="LiveId" clId="{A49A3204-B068-4052-9F88-BA234FD5F34C}" dt="2023-02-16T04:54:43.859" v="1291" actId="478"/>
          <ac:spMkLst>
            <pc:docMk/>
            <pc:sldMk cId="1378307321" sldId="431"/>
            <ac:spMk id="53" creationId="{3BAFDE86-811F-4023-460E-ADCFC627E0AE}"/>
          </ac:spMkLst>
        </pc:spChg>
        <pc:spChg chg="del mod topLvl">
          <ac:chgData name="Derek Weiss" userId="11fd3b8a4d65d43f" providerId="LiveId" clId="{A49A3204-B068-4052-9F88-BA234FD5F34C}" dt="2023-02-16T04:54:43.859" v="1291" actId="478"/>
          <ac:spMkLst>
            <pc:docMk/>
            <pc:sldMk cId="1378307321" sldId="431"/>
            <ac:spMk id="54" creationId="{8307616C-D1AE-BF80-D79F-7A910DF9B483}"/>
          </ac:spMkLst>
        </pc:spChg>
        <pc:spChg chg="add mod">
          <ac:chgData name="Derek Weiss" userId="11fd3b8a4d65d43f" providerId="LiveId" clId="{A49A3204-B068-4052-9F88-BA234FD5F34C}" dt="2023-02-16T05:05:41.773" v="2183" actId="20577"/>
          <ac:spMkLst>
            <pc:docMk/>
            <pc:sldMk cId="1378307321" sldId="431"/>
            <ac:spMk id="57" creationId="{62BC5319-939B-A794-BA42-B3372017FA93}"/>
          </ac:spMkLst>
        </pc:spChg>
        <pc:spChg chg="del mod topLvl">
          <ac:chgData name="Derek Weiss" userId="11fd3b8a4d65d43f" providerId="LiveId" clId="{A49A3204-B068-4052-9F88-BA234FD5F34C}" dt="2023-02-16T04:54:43.859" v="1291" actId="478"/>
          <ac:spMkLst>
            <pc:docMk/>
            <pc:sldMk cId="1378307321" sldId="431"/>
            <ac:spMk id="60" creationId="{2657EBDF-FB7C-24EA-9E1C-F24E240855E2}"/>
          </ac:spMkLst>
        </pc:spChg>
        <pc:spChg chg="del mod topLvl">
          <ac:chgData name="Derek Weiss" userId="11fd3b8a4d65d43f" providerId="LiveId" clId="{A49A3204-B068-4052-9F88-BA234FD5F34C}" dt="2023-02-16T04:54:43.859" v="1291" actId="478"/>
          <ac:spMkLst>
            <pc:docMk/>
            <pc:sldMk cId="1378307321" sldId="431"/>
            <ac:spMk id="61" creationId="{0ADDA3D0-F704-45F2-F498-21E21B2CEC62}"/>
          </ac:spMkLst>
        </pc:spChg>
        <pc:spChg chg="del mod topLvl">
          <ac:chgData name="Derek Weiss" userId="11fd3b8a4d65d43f" providerId="LiveId" clId="{A49A3204-B068-4052-9F88-BA234FD5F34C}" dt="2023-02-16T04:54:43.859" v="1291" actId="478"/>
          <ac:spMkLst>
            <pc:docMk/>
            <pc:sldMk cId="1378307321" sldId="431"/>
            <ac:spMk id="62" creationId="{4C23AA1C-3466-79AC-F7FF-37A74E097E10}"/>
          </ac:spMkLst>
        </pc:spChg>
        <pc:spChg chg="del mod topLvl">
          <ac:chgData name="Derek Weiss" userId="11fd3b8a4d65d43f" providerId="LiveId" clId="{A49A3204-B068-4052-9F88-BA234FD5F34C}" dt="2023-02-16T04:54:43.859" v="1291" actId="478"/>
          <ac:spMkLst>
            <pc:docMk/>
            <pc:sldMk cId="1378307321" sldId="431"/>
            <ac:spMk id="63" creationId="{91809B51-53C3-87C0-8AE4-A5059FFAD40F}"/>
          </ac:spMkLst>
        </pc:spChg>
        <pc:spChg chg="del mod topLvl">
          <ac:chgData name="Derek Weiss" userId="11fd3b8a4d65d43f" providerId="LiveId" clId="{A49A3204-B068-4052-9F88-BA234FD5F34C}" dt="2023-02-16T04:54:43.859" v="1291" actId="478"/>
          <ac:spMkLst>
            <pc:docMk/>
            <pc:sldMk cId="1378307321" sldId="431"/>
            <ac:spMk id="64" creationId="{0A9FB871-ACD1-23B9-6FD8-B3E7D6858806}"/>
          </ac:spMkLst>
        </pc:spChg>
        <pc:spChg chg="del mod topLvl">
          <ac:chgData name="Derek Weiss" userId="11fd3b8a4d65d43f" providerId="LiveId" clId="{A49A3204-B068-4052-9F88-BA234FD5F34C}" dt="2023-02-16T04:54:43.859" v="1291" actId="478"/>
          <ac:spMkLst>
            <pc:docMk/>
            <pc:sldMk cId="1378307321" sldId="431"/>
            <ac:spMk id="65" creationId="{EB5852BF-B9AD-3C38-47F3-5F6B524ADCF4}"/>
          </ac:spMkLst>
        </pc:spChg>
        <pc:spChg chg="del mod topLvl">
          <ac:chgData name="Derek Weiss" userId="11fd3b8a4d65d43f" providerId="LiveId" clId="{A49A3204-B068-4052-9F88-BA234FD5F34C}" dt="2023-02-16T04:54:43.859" v="1291" actId="478"/>
          <ac:spMkLst>
            <pc:docMk/>
            <pc:sldMk cId="1378307321" sldId="431"/>
            <ac:spMk id="66" creationId="{0DB7E326-B0B8-4AFA-4415-F5FA74D474E3}"/>
          </ac:spMkLst>
        </pc:spChg>
        <pc:spChg chg="del mod topLvl">
          <ac:chgData name="Derek Weiss" userId="11fd3b8a4d65d43f" providerId="LiveId" clId="{A49A3204-B068-4052-9F88-BA234FD5F34C}" dt="2023-02-16T04:54:43.859" v="1291" actId="478"/>
          <ac:spMkLst>
            <pc:docMk/>
            <pc:sldMk cId="1378307321" sldId="431"/>
            <ac:spMk id="67" creationId="{2E6BF0B5-20AE-2F9C-A9EB-E7D60B6D5AA6}"/>
          </ac:spMkLst>
        </pc:spChg>
        <pc:spChg chg="del mod topLvl">
          <ac:chgData name="Derek Weiss" userId="11fd3b8a4d65d43f" providerId="LiveId" clId="{A49A3204-B068-4052-9F88-BA234FD5F34C}" dt="2023-02-16T04:54:43.859" v="1291" actId="478"/>
          <ac:spMkLst>
            <pc:docMk/>
            <pc:sldMk cId="1378307321" sldId="431"/>
            <ac:spMk id="68" creationId="{6FF1C328-28A1-6047-4FED-AB2ECB691792}"/>
          </ac:spMkLst>
        </pc:spChg>
        <pc:spChg chg="del mod topLvl">
          <ac:chgData name="Derek Weiss" userId="11fd3b8a4d65d43f" providerId="LiveId" clId="{A49A3204-B068-4052-9F88-BA234FD5F34C}" dt="2023-02-16T04:54:43.859" v="1291" actId="478"/>
          <ac:spMkLst>
            <pc:docMk/>
            <pc:sldMk cId="1378307321" sldId="431"/>
            <ac:spMk id="69" creationId="{DBD7155B-A123-09C8-FE98-A20DE244AB5B}"/>
          </ac:spMkLst>
        </pc:spChg>
        <pc:spChg chg="add mod topLvl">
          <ac:chgData name="Derek Weiss" userId="11fd3b8a4d65d43f" providerId="LiveId" clId="{A49A3204-B068-4052-9F88-BA234FD5F34C}" dt="2023-02-16T05:14:56.832" v="2804" actId="1036"/>
          <ac:spMkLst>
            <pc:docMk/>
            <pc:sldMk cId="1378307321" sldId="431"/>
            <ac:spMk id="74" creationId="{A8685C5B-D857-5532-5AFA-C805297C88FB}"/>
          </ac:spMkLst>
        </pc:spChg>
        <pc:spChg chg="add mod topLvl">
          <ac:chgData name="Derek Weiss" userId="11fd3b8a4d65d43f" providerId="LiveId" clId="{A49A3204-B068-4052-9F88-BA234FD5F34C}" dt="2023-02-16T05:14:56.832" v="2804" actId="1036"/>
          <ac:spMkLst>
            <pc:docMk/>
            <pc:sldMk cId="1378307321" sldId="431"/>
            <ac:spMk id="76" creationId="{BA579AF3-25E5-8C52-BAA2-A3F78625BEC0}"/>
          </ac:spMkLst>
        </pc:spChg>
        <pc:spChg chg="add mod topLvl">
          <ac:chgData name="Derek Weiss" userId="11fd3b8a4d65d43f" providerId="LiveId" clId="{A49A3204-B068-4052-9F88-BA234FD5F34C}" dt="2023-02-16T07:12:48.371" v="7468" actId="1037"/>
          <ac:spMkLst>
            <pc:docMk/>
            <pc:sldMk cId="1378307321" sldId="431"/>
            <ac:spMk id="78" creationId="{914A76C0-BB0B-B830-C932-1944D8BE1D37}"/>
          </ac:spMkLst>
        </pc:spChg>
        <pc:spChg chg="add mod topLvl">
          <ac:chgData name="Derek Weiss" userId="11fd3b8a4d65d43f" providerId="LiveId" clId="{A49A3204-B068-4052-9F88-BA234FD5F34C}" dt="2023-02-16T05:14:56.832" v="2804" actId="1036"/>
          <ac:spMkLst>
            <pc:docMk/>
            <pc:sldMk cId="1378307321" sldId="431"/>
            <ac:spMk id="79" creationId="{DFBA3ADC-29D9-EEBB-0199-DBA913015FC4}"/>
          </ac:spMkLst>
        </pc:spChg>
        <pc:spChg chg="add mod topLvl">
          <ac:chgData name="Derek Weiss" userId="11fd3b8a4d65d43f" providerId="LiveId" clId="{A49A3204-B068-4052-9F88-BA234FD5F34C}" dt="2023-02-16T05:14:56.832" v="2804" actId="1036"/>
          <ac:spMkLst>
            <pc:docMk/>
            <pc:sldMk cId="1378307321" sldId="431"/>
            <ac:spMk id="80" creationId="{1F064508-1762-2DCB-B660-CDAD46392450}"/>
          </ac:spMkLst>
        </pc:spChg>
        <pc:spChg chg="add mod topLvl">
          <ac:chgData name="Derek Weiss" userId="11fd3b8a4d65d43f" providerId="LiveId" clId="{A49A3204-B068-4052-9F88-BA234FD5F34C}" dt="2023-02-16T07:12:55.596" v="7469" actId="14100"/>
          <ac:spMkLst>
            <pc:docMk/>
            <pc:sldMk cId="1378307321" sldId="431"/>
            <ac:spMk id="81" creationId="{435204AF-C88C-FDF5-CFE1-D367603A43C3}"/>
          </ac:spMkLst>
        </pc:spChg>
        <pc:spChg chg="add mod topLvl">
          <ac:chgData name="Derek Weiss" userId="11fd3b8a4d65d43f" providerId="LiveId" clId="{A49A3204-B068-4052-9F88-BA234FD5F34C}" dt="2023-02-16T05:14:56.832" v="2804" actId="1036"/>
          <ac:spMkLst>
            <pc:docMk/>
            <pc:sldMk cId="1378307321" sldId="431"/>
            <ac:spMk id="83" creationId="{0061027E-33F5-4EC3-FDAA-4635884F2E62}"/>
          </ac:spMkLst>
        </pc:spChg>
        <pc:spChg chg="add mod topLvl">
          <ac:chgData name="Derek Weiss" userId="11fd3b8a4d65d43f" providerId="LiveId" clId="{A49A3204-B068-4052-9F88-BA234FD5F34C}" dt="2023-02-16T07:12:45.572" v="7461" actId="1038"/>
          <ac:spMkLst>
            <pc:docMk/>
            <pc:sldMk cId="1378307321" sldId="431"/>
            <ac:spMk id="84" creationId="{D6FA7553-7AFB-A80A-7028-5D3A8C5933DB}"/>
          </ac:spMkLst>
        </pc:spChg>
        <pc:spChg chg="add mod topLvl">
          <ac:chgData name="Derek Weiss" userId="11fd3b8a4d65d43f" providerId="LiveId" clId="{A49A3204-B068-4052-9F88-BA234FD5F34C}" dt="2023-02-16T07:11:53.513" v="7413" actId="14100"/>
          <ac:spMkLst>
            <pc:docMk/>
            <pc:sldMk cId="1378307321" sldId="431"/>
            <ac:spMk id="87" creationId="{19537F46-011C-567E-877A-F3C99F8A3588}"/>
          </ac:spMkLst>
        </pc:spChg>
        <pc:spChg chg="add mod topLvl">
          <ac:chgData name="Derek Weiss" userId="11fd3b8a4d65d43f" providerId="LiveId" clId="{A49A3204-B068-4052-9F88-BA234FD5F34C}" dt="2023-02-16T05:14:56.832" v="2804" actId="1036"/>
          <ac:spMkLst>
            <pc:docMk/>
            <pc:sldMk cId="1378307321" sldId="431"/>
            <ac:spMk id="88" creationId="{1B806E30-CEED-2813-FB73-7B67D4503E1D}"/>
          </ac:spMkLst>
        </pc:spChg>
        <pc:spChg chg="add mod topLvl">
          <ac:chgData name="Derek Weiss" userId="11fd3b8a4d65d43f" providerId="LiveId" clId="{A49A3204-B068-4052-9F88-BA234FD5F34C}" dt="2023-02-16T05:14:56.832" v="2804" actId="1036"/>
          <ac:spMkLst>
            <pc:docMk/>
            <pc:sldMk cId="1378307321" sldId="431"/>
            <ac:spMk id="89" creationId="{93BB1A87-C3BB-D4D2-0CD6-1578FAB9165C}"/>
          </ac:spMkLst>
        </pc:spChg>
        <pc:spChg chg="add mod topLvl">
          <ac:chgData name="Derek Weiss" userId="11fd3b8a4d65d43f" providerId="LiveId" clId="{A49A3204-B068-4052-9F88-BA234FD5F34C}" dt="2023-02-16T05:14:56.832" v="2804" actId="1036"/>
          <ac:spMkLst>
            <pc:docMk/>
            <pc:sldMk cId="1378307321" sldId="431"/>
            <ac:spMk id="90" creationId="{D8E7EC68-7945-D6C0-A6D0-60179922E9D9}"/>
          </ac:spMkLst>
        </pc:spChg>
        <pc:spChg chg="add mod topLvl">
          <ac:chgData name="Derek Weiss" userId="11fd3b8a4d65d43f" providerId="LiveId" clId="{A49A3204-B068-4052-9F88-BA234FD5F34C}" dt="2023-02-16T05:14:56.832" v="2804" actId="1036"/>
          <ac:spMkLst>
            <pc:docMk/>
            <pc:sldMk cId="1378307321" sldId="431"/>
            <ac:spMk id="91" creationId="{E6B98CA3-A111-6A58-FC04-05985A14FABF}"/>
          </ac:spMkLst>
        </pc:spChg>
        <pc:spChg chg="add mod topLvl">
          <ac:chgData name="Derek Weiss" userId="11fd3b8a4d65d43f" providerId="LiveId" clId="{A49A3204-B068-4052-9F88-BA234FD5F34C}" dt="2023-02-16T05:14:56.832" v="2804" actId="1036"/>
          <ac:spMkLst>
            <pc:docMk/>
            <pc:sldMk cId="1378307321" sldId="431"/>
            <ac:spMk id="92" creationId="{9332BDC6-F467-B19E-BB1C-562EF483F1CF}"/>
          </ac:spMkLst>
        </pc:spChg>
        <pc:spChg chg="add mod topLvl">
          <ac:chgData name="Derek Weiss" userId="11fd3b8a4d65d43f" providerId="LiveId" clId="{A49A3204-B068-4052-9F88-BA234FD5F34C}" dt="2023-02-16T05:14:56.832" v="2804" actId="1036"/>
          <ac:spMkLst>
            <pc:docMk/>
            <pc:sldMk cId="1378307321" sldId="431"/>
            <ac:spMk id="93" creationId="{2AD76214-624D-DA95-AABE-F4998625F533}"/>
          </ac:spMkLst>
        </pc:spChg>
        <pc:spChg chg="add mod topLvl">
          <ac:chgData name="Derek Weiss" userId="11fd3b8a4d65d43f" providerId="LiveId" clId="{A49A3204-B068-4052-9F88-BA234FD5F34C}" dt="2023-02-16T05:14:56.832" v="2804" actId="1036"/>
          <ac:spMkLst>
            <pc:docMk/>
            <pc:sldMk cId="1378307321" sldId="431"/>
            <ac:spMk id="94" creationId="{9E37ECAC-604C-4993-8D5F-497BB75C45CB}"/>
          </ac:spMkLst>
        </pc:spChg>
        <pc:spChg chg="add mod topLvl">
          <ac:chgData name="Derek Weiss" userId="11fd3b8a4d65d43f" providerId="LiveId" clId="{A49A3204-B068-4052-9F88-BA234FD5F34C}" dt="2023-02-16T05:16:21.264" v="2928" actId="14100"/>
          <ac:spMkLst>
            <pc:docMk/>
            <pc:sldMk cId="1378307321" sldId="431"/>
            <ac:spMk id="96" creationId="{15B353D1-FD99-E5E6-C6E2-098A0D34C479}"/>
          </ac:spMkLst>
        </pc:spChg>
        <pc:spChg chg="add mod topLvl">
          <ac:chgData name="Derek Weiss" userId="11fd3b8a4d65d43f" providerId="LiveId" clId="{A49A3204-B068-4052-9F88-BA234FD5F34C}" dt="2023-02-16T05:14:56.832" v="2804" actId="1036"/>
          <ac:spMkLst>
            <pc:docMk/>
            <pc:sldMk cId="1378307321" sldId="431"/>
            <ac:spMk id="97" creationId="{0C684792-32CF-973A-275A-F1B09C34FA57}"/>
          </ac:spMkLst>
        </pc:spChg>
        <pc:spChg chg="add mod topLvl">
          <ac:chgData name="Derek Weiss" userId="11fd3b8a4d65d43f" providerId="LiveId" clId="{A49A3204-B068-4052-9F88-BA234FD5F34C}" dt="2023-02-16T07:13:06.630" v="7473" actId="14100"/>
          <ac:spMkLst>
            <pc:docMk/>
            <pc:sldMk cId="1378307321" sldId="431"/>
            <ac:spMk id="98" creationId="{51E5A34B-9499-D75F-1540-014FCE5337A3}"/>
          </ac:spMkLst>
        </pc:spChg>
        <pc:spChg chg="add mod topLvl">
          <ac:chgData name="Derek Weiss" userId="11fd3b8a4d65d43f" providerId="LiveId" clId="{A49A3204-B068-4052-9F88-BA234FD5F34C}" dt="2023-02-16T05:14:56.832" v="2804" actId="1036"/>
          <ac:spMkLst>
            <pc:docMk/>
            <pc:sldMk cId="1378307321" sldId="431"/>
            <ac:spMk id="99" creationId="{86608314-BF43-C768-4F06-25843CF7D002}"/>
          </ac:spMkLst>
        </pc:spChg>
        <pc:spChg chg="add mod topLvl">
          <ac:chgData name="Derek Weiss" userId="11fd3b8a4d65d43f" providerId="LiveId" clId="{A49A3204-B068-4052-9F88-BA234FD5F34C}" dt="2023-02-16T05:14:56.832" v="2804" actId="1036"/>
          <ac:spMkLst>
            <pc:docMk/>
            <pc:sldMk cId="1378307321" sldId="431"/>
            <ac:spMk id="100" creationId="{F9CD8298-FB7E-B635-DA47-B440532CC2F4}"/>
          </ac:spMkLst>
        </pc:spChg>
        <pc:spChg chg="add mod topLvl">
          <ac:chgData name="Derek Weiss" userId="11fd3b8a4d65d43f" providerId="LiveId" clId="{A49A3204-B068-4052-9F88-BA234FD5F34C}" dt="2023-02-16T05:17:26.622" v="3033" actId="1038"/>
          <ac:spMkLst>
            <pc:docMk/>
            <pc:sldMk cId="1378307321" sldId="431"/>
            <ac:spMk id="101" creationId="{E70DFE99-3230-21AD-8D8F-0038979FD355}"/>
          </ac:spMkLst>
        </pc:spChg>
        <pc:spChg chg="add mod topLvl">
          <ac:chgData name="Derek Weiss" userId="11fd3b8a4d65d43f" providerId="LiveId" clId="{A49A3204-B068-4052-9F88-BA234FD5F34C}" dt="2023-02-16T05:17:34.149" v="3066" actId="1037"/>
          <ac:spMkLst>
            <pc:docMk/>
            <pc:sldMk cId="1378307321" sldId="431"/>
            <ac:spMk id="102" creationId="{681DA33E-3AE6-4DCA-B8AE-66E35D416EDD}"/>
          </ac:spMkLst>
        </pc:spChg>
        <pc:spChg chg="add mod topLvl">
          <ac:chgData name="Derek Weiss" userId="11fd3b8a4d65d43f" providerId="LiveId" clId="{A49A3204-B068-4052-9F88-BA234FD5F34C}" dt="2023-02-16T05:17:22.335" v="3016" actId="1038"/>
          <ac:spMkLst>
            <pc:docMk/>
            <pc:sldMk cId="1378307321" sldId="431"/>
            <ac:spMk id="103" creationId="{1EF1302D-AFCB-8C88-2DE5-33C4463D7B5C}"/>
          </ac:spMkLst>
        </pc:spChg>
        <pc:spChg chg="add mod topLvl">
          <ac:chgData name="Derek Weiss" userId="11fd3b8a4d65d43f" providerId="LiveId" clId="{A49A3204-B068-4052-9F88-BA234FD5F34C}" dt="2023-02-16T05:17:26.622" v="3033" actId="1038"/>
          <ac:spMkLst>
            <pc:docMk/>
            <pc:sldMk cId="1378307321" sldId="431"/>
            <ac:spMk id="104" creationId="{7C7FF234-5F61-7AF4-E702-0808CE3EE08C}"/>
          </ac:spMkLst>
        </pc:spChg>
        <pc:spChg chg="add mod topLvl">
          <ac:chgData name="Derek Weiss" userId="11fd3b8a4d65d43f" providerId="LiveId" clId="{A49A3204-B068-4052-9F88-BA234FD5F34C}" dt="2023-02-16T05:14:56.832" v="2804" actId="1036"/>
          <ac:spMkLst>
            <pc:docMk/>
            <pc:sldMk cId="1378307321" sldId="431"/>
            <ac:spMk id="105" creationId="{7E9DEFB4-236A-AC8A-8EDA-72F98119A739}"/>
          </ac:spMkLst>
        </pc:spChg>
        <pc:spChg chg="add mod topLvl">
          <ac:chgData name="Derek Weiss" userId="11fd3b8a4d65d43f" providerId="LiveId" clId="{A49A3204-B068-4052-9F88-BA234FD5F34C}" dt="2023-02-16T05:14:56.832" v="2804" actId="1036"/>
          <ac:spMkLst>
            <pc:docMk/>
            <pc:sldMk cId="1378307321" sldId="431"/>
            <ac:spMk id="106" creationId="{621AC97C-E61C-ECA7-98C7-8046BC1B36FF}"/>
          </ac:spMkLst>
        </pc:spChg>
        <pc:spChg chg="add mod topLvl">
          <ac:chgData name="Derek Weiss" userId="11fd3b8a4d65d43f" providerId="LiveId" clId="{A49A3204-B068-4052-9F88-BA234FD5F34C}" dt="2023-02-16T07:12:42.396" v="7453" actId="1037"/>
          <ac:spMkLst>
            <pc:docMk/>
            <pc:sldMk cId="1378307321" sldId="431"/>
            <ac:spMk id="107" creationId="{532CF7ED-7322-DB33-1233-4F68DF380F15}"/>
          </ac:spMkLst>
        </pc:spChg>
        <pc:spChg chg="add del mod topLvl">
          <ac:chgData name="Derek Weiss" userId="11fd3b8a4d65d43f" providerId="LiveId" clId="{A49A3204-B068-4052-9F88-BA234FD5F34C}" dt="2023-02-16T05:10:43.894" v="2565" actId="478"/>
          <ac:spMkLst>
            <pc:docMk/>
            <pc:sldMk cId="1378307321" sldId="431"/>
            <ac:spMk id="108" creationId="{7D152E6E-855A-5154-B11B-5B216BBFEE91}"/>
          </ac:spMkLst>
        </pc:spChg>
        <pc:spChg chg="add del mod topLvl">
          <ac:chgData name="Derek Weiss" userId="11fd3b8a4d65d43f" providerId="LiveId" clId="{A49A3204-B068-4052-9F88-BA234FD5F34C}" dt="2023-02-16T05:10:47.154" v="2566" actId="478"/>
          <ac:spMkLst>
            <pc:docMk/>
            <pc:sldMk cId="1378307321" sldId="431"/>
            <ac:spMk id="109" creationId="{3F6E712F-9655-F742-71AB-EE1B0ABAD5D1}"/>
          </ac:spMkLst>
        </pc:spChg>
        <pc:spChg chg="add del mod topLvl">
          <ac:chgData name="Derek Weiss" userId="11fd3b8a4d65d43f" providerId="LiveId" clId="{A49A3204-B068-4052-9F88-BA234FD5F34C}" dt="2023-02-16T05:10:47.154" v="2566" actId="478"/>
          <ac:spMkLst>
            <pc:docMk/>
            <pc:sldMk cId="1378307321" sldId="431"/>
            <ac:spMk id="110" creationId="{F80670A0-96ED-6C92-4FBA-6132693BE466}"/>
          </ac:spMkLst>
        </pc:spChg>
        <pc:spChg chg="add mod topLvl">
          <ac:chgData name="Derek Weiss" userId="11fd3b8a4d65d43f" providerId="LiveId" clId="{A49A3204-B068-4052-9F88-BA234FD5F34C}" dt="2023-02-16T05:17:46.537" v="3067" actId="1076"/>
          <ac:spMkLst>
            <pc:docMk/>
            <pc:sldMk cId="1378307321" sldId="431"/>
            <ac:spMk id="111" creationId="{5F5F096B-CF6B-D3CB-A705-9B6BC29FB48C}"/>
          </ac:spMkLst>
        </pc:spChg>
        <pc:spChg chg="add mod topLvl">
          <ac:chgData name="Derek Weiss" userId="11fd3b8a4d65d43f" providerId="LiveId" clId="{A49A3204-B068-4052-9F88-BA234FD5F34C}" dt="2023-02-16T07:13:19.741" v="7478" actId="1036"/>
          <ac:spMkLst>
            <pc:docMk/>
            <pc:sldMk cId="1378307321" sldId="431"/>
            <ac:spMk id="112" creationId="{2FE85B4E-BB8A-BD17-CD18-A715870E739E}"/>
          </ac:spMkLst>
        </pc:spChg>
        <pc:spChg chg="add mod topLvl">
          <ac:chgData name="Derek Weiss" userId="11fd3b8a4d65d43f" providerId="LiveId" clId="{A49A3204-B068-4052-9F88-BA234FD5F34C}" dt="2023-02-16T07:13:24.761" v="7493" actId="1038"/>
          <ac:spMkLst>
            <pc:docMk/>
            <pc:sldMk cId="1378307321" sldId="431"/>
            <ac:spMk id="113" creationId="{95F173EA-4C4C-D81F-02A1-154AC527BB2F}"/>
          </ac:spMkLst>
        </pc:spChg>
        <pc:spChg chg="add mod topLvl">
          <ac:chgData name="Derek Weiss" userId="11fd3b8a4d65d43f" providerId="LiveId" clId="{A49A3204-B068-4052-9F88-BA234FD5F34C}" dt="2023-02-16T05:17:53.951" v="3103" actId="1038"/>
          <ac:spMkLst>
            <pc:docMk/>
            <pc:sldMk cId="1378307321" sldId="431"/>
            <ac:spMk id="114" creationId="{BA99AF51-4B3B-74EF-E5C7-643D818EE55F}"/>
          </ac:spMkLst>
        </pc:spChg>
        <pc:spChg chg="add del mod topLvl">
          <ac:chgData name="Derek Weiss" userId="11fd3b8a4d65d43f" providerId="LiveId" clId="{A49A3204-B068-4052-9F88-BA234FD5F34C}" dt="2023-02-16T05:07:31.927" v="2287" actId="478"/>
          <ac:spMkLst>
            <pc:docMk/>
            <pc:sldMk cId="1378307321" sldId="431"/>
            <ac:spMk id="115" creationId="{8AA2908A-5BF2-E5A4-5B17-72C636F7910F}"/>
          </ac:spMkLst>
        </pc:spChg>
        <pc:spChg chg="add del mod topLvl">
          <ac:chgData name="Derek Weiss" userId="11fd3b8a4d65d43f" providerId="LiveId" clId="{A49A3204-B068-4052-9F88-BA234FD5F34C}" dt="2023-02-16T05:07:47.596" v="2306" actId="478"/>
          <ac:spMkLst>
            <pc:docMk/>
            <pc:sldMk cId="1378307321" sldId="431"/>
            <ac:spMk id="116" creationId="{91C9567E-CB52-3F1B-90B7-147D9F56DC05}"/>
          </ac:spMkLst>
        </pc:spChg>
        <pc:spChg chg="add del mod topLvl">
          <ac:chgData name="Derek Weiss" userId="11fd3b8a4d65d43f" providerId="LiveId" clId="{A49A3204-B068-4052-9F88-BA234FD5F34C}" dt="2023-02-16T04:56:40.538" v="1471" actId="478"/>
          <ac:spMkLst>
            <pc:docMk/>
            <pc:sldMk cId="1378307321" sldId="431"/>
            <ac:spMk id="117" creationId="{D17C833E-2FD0-857F-A442-65A8D180C772}"/>
          </ac:spMkLst>
        </pc:spChg>
        <pc:spChg chg="add mod topLvl">
          <ac:chgData name="Derek Weiss" userId="11fd3b8a4d65d43f" providerId="LiveId" clId="{A49A3204-B068-4052-9F88-BA234FD5F34C}" dt="2023-02-16T05:14:56.832" v="2804" actId="1036"/>
          <ac:spMkLst>
            <pc:docMk/>
            <pc:sldMk cId="1378307321" sldId="431"/>
            <ac:spMk id="118" creationId="{DD61AD81-A7BC-67F4-4465-9701EF9E24E5}"/>
          </ac:spMkLst>
        </pc:spChg>
        <pc:spChg chg="add del mod topLvl">
          <ac:chgData name="Derek Weiss" userId="11fd3b8a4d65d43f" providerId="LiveId" clId="{A49A3204-B068-4052-9F88-BA234FD5F34C}" dt="2023-02-16T05:08:11.635" v="2348" actId="478"/>
          <ac:spMkLst>
            <pc:docMk/>
            <pc:sldMk cId="1378307321" sldId="431"/>
            <ac:spMk id="119" creationId="{B8B92E9F-F527-0A25-BEA5-70CA187C34C2}"/>
          </ac:spMkLst>
        </pc:spChg>
        <pc:spChg chg="add mod topLvl">
          <ac:chgData name="Derek Weiss" userId="11fd3b8a4d65d43f" providerId="LiveId" clId="{A49A3204-B068-4052-9F88-BA234FD5F34C}" dt="2023-02-16T05:14:56.832" v="2804" actId="1036"/>
          <ac:spMkLst>
            <pc:docMk/>
            <pc:sldMk cId="1378307321" sldId="431"/>
            <ac:spMk id="120" creationId="{E1581D91-A0B8-CBAD-1272-C0044DC9DEB7}"/>
          </ac:spMkLst>
        </pc:spChg>
        <pc:spChg chg="add del mod topLvl">
          <ac:chgData name="Derek Weiss" userId="11fd3b8a4d65d43f" providerId="LiveId" clId="{A49A3204-B068-4052-9F88-BA234FD5F34C}" dt="2023-02-16T05:12:33.841" v="2648" actId="478"/>
          <ac:spMkLst>
            <pc:docMk/>
            <pc:sldMk cId="1378307321" sldId="431"/>
            <ac:spMk id="121" creationId="{26F69E50-0BAC-16DA-A5D9-AB21FEB31832}"/>
          </ac:spMkLst>
        </pc:spChg>
        <pc:spChg chg="add del mod topLvl">
          <ac:chgData name="Derek Weiss" userId="11fd3b8a4d65d43f" providerId="LiveId" clId="{A49A3204-B068-4052-9F88-BA234FD5F34C}" dt="2023-02-16T05:11:40.498" v="2608" actId="478"/>
          <ac:spMkLst>
            <pc:docMk/>
            <pc:sldMk cId="1378307321" sldId="431"/>
            <ac:spMk id="122" creationId="{EA9CA1CB-09B6-EAFC-48BF-30494298AC76}"/>
          </ac:spMkLst>
        </pc:spChg>
        <pc:spChg chg="add del mod topLvl">
          <ac:chgData name="Derek Weiss" userId="11fd3b8a4d65d43f" providerId="LiveId" clId="{A49A3204-B068-4052-9F88-BA234FD5F34C}" dt="2023-02-16T05:00:15.417" v="1745" actId="478"/>
          <ac:spMkLst>
            <pc:docMk/>
            <pc:sldMk cId="1378307321" sldId="431"/>
            <ac:spMk id="124" creationId="{3A310C47-31B7-8CBF-C2E9-48D72EB59562}"/>
          </ac:spMkLst>
        </pc:spChg>
        <pc:spChg chg="add del mod topLvl">
          <ac:chgData name="Derek Weiss" userId="11fd3b8a4d65d43f" providerId="LiveId" clId="{A49A3204-B068-4052-9F88-BA234FD5F34C}" dt="2023-02-16T05:14:48.347" v="2788" actId="478"/>
          <ac:spMkLst>
            <pc:docMk/>
            <pc:sldMk cId="1378307321" sldId="431"/>
            <ac:spMk id="126" creationId="{92901B65-DE4D-E558-EE3A-0801CAFF9DD4}"/>
          </ac:spMkLst>
        </pc:spChg>
        <pc:spChg chg="add del mod topLvl">
          <ac:chgData name="Derek Weiss" userId="11fd3b8a4d65d43f" providerId="LiveId" clId="{A49A3204-B068-4052-9F88-BA234FD5F34C}" dt="2023-02-16T05:14:48.347" v="2788" actId="478"/>
          <ac:spMkLst>
            <pc:docMk/>
            <pc:sldMk cId="1378307321" sldId="431"/>
            <ac:spMk id="127" creationId="{D9A60718-11F4-4FE8-3B1C-1493D8DFA2DF}"/>
          </ac:spMkLst>
        </pc:spChg>
        <pc:spChg chg="add mod">
          <ac:chgData name="Derek Weiss" userId="11fd3b8a4d65d43f" providerId="LiveId" clId="{A49A3204-B068-4052-9F88-BA234FD5F34C}" dt="2023-02-16T05:14:56.832" v="2804" actId="1036"/>
          <ac:spMkLst>
            <pc:docMk/>
            <pc:sldMk cId="1378307321" sldId="431"/>
            <ac:spMk id="129" creationId="{FB1963F7-E7DE-ED23-58BB-4825A0E261B1}"/>
          </ac:spMkLst>
        </pc:spChg>
        <pc:spChg chg="add del mod">
          <ac:chgData name="Derek Weiss" userId="11fd3b8a4d65d43f" providerId="LiveId" clId="{A49A3204-B068-4052-9F88-BA234FD5F34C}" dt="2023-02-16T05:06:04.455" v="2193" actId="478"/>
          <ac:spMkLst>
            <pc:docMk/>
            <pc:sldMk cId="1378307321" sldId="431"/>
            <ac:spMk id="136" creationId="{2C87BC80-A060-E696-B166-C34D5CE87BB3}"/>
          </ac:spMkLst>
        </pc:spChg>
        <pc:spChg chg="add mod">
          <ac:chgData name="Derek Weiss" userId="11fd3b8a4d65d43f" providerId="LiveId" clId="{A49A3204-B068-4052-9F88-BA234FD5F34C}" dt="2023-02-16T05:14:56.832" v="2804" actId="1036"/>
          <ac:spMkLst>
            <pc:docMk/>
            <pc:sldMk cId="1378307321" sldId="431"/>
            <ac:spMk id="137" creationId="{C246E9D9-A6D9-0E3D-25C5-8DED733B45EA}"/>
          </ac:spMkLst>
        </pc:spChg>
        <pc:spChg chg="add mod">
          <ac:chgData name="Derek Weiss" userId="11fd3b8a4d65d43f" providerId="LiveId" clId="{A49A3204-B068-4052-9F88-BA234FD5F34C}" dt="2023-02-16T05:14:56.832" v="2804" actId="1036"/>
          <ac:spMkLst>
            <pc:docMk/>
            <pc:sldMk cId="1378307321" sldId="431"/>
            <ac:spMk id="138" creationId="{489128AF-D04A-E852-C50F-1C5FA3D2EFFC}"/>
          </ac:spMkLst>
        </pc:spChg>
        <pc:spChg chg="add mod">
          <ac:chgData name="Derek Weiss" userId="11fd3b8a4d65d43f" providerId="LiveId" clId="{A49A3204-B068-4052-9F88-BA234FD5F34C}" dt="2023-02-16T05:14:56.832" v="2804" actId="1036"/>
          <ac:spMkLst>
            <pc:docMk/>
            <pc:sldMk cId="1378307321" sldId="431"/>
            <ac:spMk id="139" creationId="{5D64A095-E385-12B4-FD52-7E8510F3DC82}"/>
          </ac:spMkLst>
        </pc:spChg>
        <pc:spChg chg="add mod">
          <ac:chgData name="Derek Weiss" userId="11fd3b8a4d65d43f" providerId="LiveId" clId="{A49A3204-B068-4052-9F88-BA234FD5F34C}" dt="2023-02-16T05:14:56.832" v="2804" actId="1036"/>
          <ac:spMkLst>
            <pc:docMk/>
            <pc:sldMk cId="1378307321" sldId="431"/>
            <ac:spMk id="140" creationId="{C3F9AB91-BD2F-8D0C-3D47-60174FDAC530}"/>
          </ac:spMkLst>
        </pc:spChg>
        <pc:spChg chg="add mod">
          <ac:chgData name="Derek Weiss" userId="11fd3b8a4d65d43f" providerId="LiveId" clId="{A49A3204-B068-4052-9F88-BA234FD5F34C}" dt="2023-02-16T05:14:56.832" v="2804" actId="1036"/>
          <ac:spMkLst>
            <pc:docMk/>
            <pc:sldMk cId="1378307321" sldId="431"/>
            <ac:spMk id="141" creationId="{98C314A6-C16D-9802-8AAB-F149B6024C58}"/>
          </ac:spMkLst>
        </pc:spChg>
        <pc:spChg chg="add del mod">
          <ac:chgData name="Derek Weiss" userId="11fd3b8a4d65d43f" providerId="LiveId" clId="{A49A3204-B068-4052-9F88-BA234FD5F34C}" dt="2023-02-16T05:11:02.817" v="2583" actId="478"/>
          <ac:spMkLst>
            <pc:docMk/>
            <pc:sldMk cId="1378307321" sldId="431"/>
            <ac:spMk id="142" creationId="{86BFE3B8-2B5E-0DFF-BF9B-C3930DE1CA9A}"/>
          </ac:spMkLst>
        </pc:spChg>
        <pc:spChg chg="add mod">
          <ac:chgData name="Derek Weiss" userId="11fd3b8a4d65d43f" providerId="LiveId" clId="{A49A3204-B068-4052-9F88-BA234FD5F34C}" dt="2023-02-16T07:11:39.533" v="7410" actId="1076"/>
          <ac:spMkLst>
            <pc:docMk/>
            <pc:sldMk cId="1378307321" sldId="431"/>
            <ac:spMk id="143" creationId="{B817B834-D791-1BB6-57E0-581EFFE651FE}"/>
          </ac:spMkLst>
        </pc:spChg>
        <pc:spChg chg="add mod">
          <ac:chgData name="Derek Weiss" userId="11fd3b8a4d65d43f" providerId="LiveId" clId="{A49A3204-B068-4052-9F88-BA234FD5F34C}" dt="2023-02-16T06:07:02.891" v="4723" actId="20577"/>
          <ac:spMkLst>
            <pc:docMk/>
            <pc:sldMk cId="1378307321" sldId="431"/>
            <ac:spMk id="144" creationId="{0F7CA4DF-56AE-5285-E301-00FCD9342AED}"/>
          </ac:spMkLst>
        </pc:spChg>
        <pc:spChg chg="add mod">
          <ac:chgData name="Derek Weiss" userId="11fd3b8a4d65d43f" providerId="LiveId" clId="{A49A3204-B068-4052-9F88-BA234FD5F34C}" dt="2023-02-16T05:15:20.588" v="2868" actId="1038"/>
          <ac:spMkLst>
            <pc:docMk/>
            <pc:sldMk cId="1378307321" sldId="431"/>
            <ac:spMk id="145" creationId="{1E9305C6-FB35-F7E2-C9BD-26A31880F74A}"/>
          </ac:spMkLst>
        </pc:spChg>
        <pc:spChg chg="add mod">
          <ac:chgData name="Derek Weiss" userId="11fd3b8a4d65d43f" providerId="LiveId" clId="{A49A3204-B068-4052-9F88-BA234FD5F34C}" dt="2023-02-16T05:15:28.825" v="2901" actId="1037"/>
          <ac:spMkLst>
            <pc:docMk/>
            <pc:sldMk cId="1378307321" sldId="431"/>
            <ac:spMk id="146" creationId="{EFDF686D-5B27-204A-1228-BE2BE32874C4}"/>
          </ac:spMkLst>
        </pc:spChg>
        <pc:spChg chg="add mod">
          <ac:chgData name="Derek Weiss" userId="11fd3b8a4d65d43f" providerId="LiveId" clId="{A49A3204-B068-4052-9F88-BA234FD5F34C}" dt="2023-02-16T05:16:00.080" v="2922" actId="688"/>
          <ac:spMkLst>
            <pc:docMk/>
            <pc:sldMk cId="1378307321" sldId="431"/>
            <ac:spMk id="147" creationId="{E93C224C-DAE1-1069-3F00-2C00A3C6C28E}"/>
          </ac:spMkLst>
        </pc:spChg>
        <pc:grpChg chg="add del mod">
          <ac:chgData name="Derek Weiss" userId="11fd3b8a4d65d43f" providerId="LiveId" clId="{A49A3204-B068-4052-9F88-BA234FD5F34C}" dt="2023-02-16T04:53:34.927" v="1235" actId="165"/>
          <ac:grpSpMkLst>
            <pc:docMk/>
            <pc:sldMk cId="1378307321" sldId="431"/>
            <ac:grpSpMk id="51" creationId="{67F3CEFC-61A9-6C07-AA7D-F71171C32040}"/>
          </ac:grpSpMkLst>
        </pc:grpChg>
        <pc:grpChg chg="add del mod">
          <ac:chgData name="Derek Weiss" userId="11fd3b8a4d65d43f" providerId="LiveId" clId="{A49A3204-B068-4052-9F88-BA234FD5F34C}" dt="2023-02-16T04:55:17.686" v="1295" actId="165"/>
          <ac:grpSpMkLst>
            <pc:docMk/>
            <pc:sldMk cId="1378307321" sldId="431"/>
            <ac:grpSpMk id="128" creationId="{070B64E6-802E-3F55-AD4C-D135829899F5}"/>
          </ac:grpSpMkLst>
        </pc:grpChg>
        <pc:picChg chg="del">
          <ac:chgData name="Derek Weiss" userId="11fd3b8a4d65d43f" providerId="LiveId" clId="{A49A3204-B068-4052-9F88-BA234FD5F34C}" dt="2023-02-16T04:54:43.859" v="1291" actId="478"/>
          <ac:picMkLst>
            <pc:docMk/>
            <pc:sldMk cId="1378307321" sldId="431"/>
            <ac:picMk id="8" creationId="{3D1DE021-BEB1-DD63-E89D-26E7E253BEAA}"/>
          </ac:picMkLst>
        </pc:picChg>
        <pc:picChg chg="add del mod">
          <ac:chgData name="Derek Weiss" userId="11fd3b8a4d65d43f" providerId="LiveId" clId="{A49A3204-B068-4052-9F88-BA234FD5F34C}" dt="2023-02-16T04:56:48.660" v="1493" actId="478"/>
          <ac:picMkLst>
            <pc:docMk/>
            <pc:sldMk cId="1378307321" sldId="431"/>
            <ac:picMk id="70" creationId="{85A5E9AC-5AE4-E1E6-BF89-AB027D9FDDA0}"/>
          </ac:picMkLst>
        </pc:picChg>
        <pc:cxnChg chg="del">
          <ac:chgData name="Derek Weiss" userId="11fd3b8a4d65d43f" providerId="LiveId" clId="{A49A3204-B068-4052-9F88-BA234FD5F34C}" dt="2023-02-16T04:54:43.859" v="1291" actId="478"/>
          <ac:cxnSpMkLst>
            <pc:docMk/>
            <pc:sldMk cId="1378307321" sldId="431"/>
            <ac:cxnSpMk id="5" creationId="{7E170AF0-306D-530F-BBD2-0278A52C206D}"/>
          </ac:cxnSpMkLst>
        </pc:cxnChg>
        <pc:cxnChg chg="del mod topLvl">
          <ac:chgData name="Derek Weiss" userId="11fd3b8a4d65d43f" providerId="LiveId" clId="{A49A3204-B068-4052-9F88-BA234FD5F34C}" dt="2023-02-16T04:54:43.859" v="1291" actId="478"/>
          <ac:cxnSpMkLst>
            <pc:docMk/>
            <pc:sldMk cId="1378307321" sldId="431"/>
            <ac:cxnSpMk id="11" creationId="{C4A09C68-0EF2-7FE8-D0F6-DF0055559CBB}"/>
          </ac:cxnSpMkLst>
        </pc:cxnChg>
        <pc:cxnChg chg="del mod topLvl">
          <ac:chgData name="Derek Weiss" userId="11fd3b8a4d65d43f" providerId="LiveId" clId="{A49A3204-B068-4052-9F88-BA234FD5F34C}" dt="2023-02-16T04:54:43.859" v="1291" actId="478"/>
          <ac:cxnSpMkLst>
            <pc:docMk/>
            <pc:sldMk cId="1378307321" sldId="431"/>
            <ac:cxnSpMk id="12" creationId="{D9DD07FF-8953-9A5B-5A03-35DCC9508912}"/>
          </ac:cxnSpMkLst>
        </pc:cxnChg>
        <pc:cxnChg chg="del mod topLvl">
          <ac:chgData name="Derek Weiss" userId="11fd3b8a4d65d43f" providerId="LiveId" clId="{A49A3204-B068-4052-9F88-BA234FD5F34C}" dt="2023-02-16T04:54:43.859" v="1291" actId="478"/>
          <ac:cxnSpMkLst>
            <pc:docMk/>
            <pc:sldMk cId="1378307321" sldId="431"/>
            <ac:cxnSpMk id="16" creationId="{B71B50C6-10D0-D184-2ACC-FC381CCC5F06}"/>
          </ac:cxnSpMkLst>
        </pc:cxnChg>
        <pc:cxnChg chg="del mod topLvl">
          <ac:chgData name="Derek Weiss" userId="11fd3b8a4d65d43f" providerId="LiveId" clId="{A49A3204-B068-4052-9F88-BA234FD5F34C}" dt="2023-02-16T04:54:43.859" v="1291" actId="478"/>
          <ac:cxnSpMkLst>
            <pc:docMk/>
            <pc:sldMk cId="1378307321" sldId="431"/>
            <ac:cxnSpMk id="17" creationId="{D4ADD849-CFB0-633C-B3D9-8D442E8B47E0}"/>
          </ac:cxnSpMkLst>
        </pc:cxnChg>
        <pc:cxnChg chg="del mod topLvl">
          <ac:chgData name="Derek Weiss" userId="11fd3b8a4d65d43f" providerId="LiveId" clId="{A49A3204-B068-4052-9F88-BA234FD5F34C}" dt="2023-02-16T04:54:43.859" v="1291" actId="478"/>
          <ac:cxnSpMkLst>
            <pc:docMk/>
            <pc:sldMk cId="1378307321" sldId="431"/>
            <ac:cxnSpMk id="21" creationId="{5FD4F18F-3C0D-8A57-54D2-73F6F99A6F78}"/>
          </ac:cxnSpMkLst>
        </pc:cxnChg>
        <pc:cxnChg chg="del mod topLvl">
          <ac:chgData name="Derek Weiss" userId="11fd3b8a4d65d43f" providerId="LiveId" clId="{A49A3204-B068-4052-9F88-BA234FD5F34C}" dt="2023-02-16T04:54:43.859" v="1291" actId="478"/>
          <ac:cxnSpMkLst>
            <pc:docMk/>
            <pc:sldMk cId="1378307321" sldId="431"/>
            <ac:cxnSpMk id="23" creationId="{A62C0814-6837-6B79-85CF-454AC83EEF1E}"/>
          </ac:cxnSpMkLst>
        </pc:cxnChg>
        <pc:cxnChg chg="del mod topLvl">
          <ac:chgData name="Derek Weiss" userId="11fd3b8a4d65d43f" providerId="LiveId" clId="{A49A3204-B068-4052-9F88-BA234FD5F34C}" dt="2023-02-16T04:54:43.859" v="1291" actId="478"/>
          <ac:cxnSpMkLst>
            <pc:docMk/>
            <pc:sldMk cId="1378307321" sldId="431"/>
            <ac:cxnSpMk id="28" creationId="{CB29145B-BFE5-DF09-F2E4-1C0521FAF035}"/>
          </ac:cxnSpMkLst>
        </pc:cxnChg>
        <pc:cxnChg chg="del mod topLvl">
          <ac:chgData name="Derek Weiss" userId="11fd3b8a4d65d43f" providerId="LiveId" clId="{A49A3204-B068-4052-9F88-BA234FD5F34C}" dt="2023-02-16T04:54:43.859" v="1291" actId="478"/>
          <ac:cxnSpMkLst>
            <pc:docMk/>
            <pc:sldMk cId="1378307321" sldId="431"/>
            <ac:cxnSpMk id="30" creationId="{7C721A25-28B7-C6AA-2CEE-DA6B4092E62B}"/>
          </ac:cxnSpMkLst>
        </pc:cxnChg>
        <pc:cxnChg chg="del mod">
          <ac:chgData name="Derek Weiss" userId="11fd3b8a4d65d43f" providerId="LiveId" clId="{A49A3204-B068-4052-9F88-BA234FD5F34C}" dt="2023-02-16T04:50:14.588" v="936" actId="478"/>
          <ac:cxnSpMkLst>
            <pc:docMk/>
            <pc:sldMk cId="1378307321" sldId="431"/>
            <ac:cxnSpMk id="33" creationId="{D2821DC6-D2AB-2362-47EA-FC065AC6B5D0}"/>
          </ac:cxnSpMkLst>
        </pc:cxnChg>
        <pc:cxnChg chg="del mod topLvl">
          <ac:chgData name="Derek Weiss" userId="11fd3b8a4d65d43f" providerId="LiveId" clId="{A49A3204-B068-4052-9F88-BA234FD5F34C}" dt="2023-02-16T04:54:43.859" v="1291" actId="478"/>
          <ac:cxnSpMkLst>
            <pc:docMk/>
            <pc:sldMk cId="1378307321" sldId="431"/>
            <ac:cxnSpMk id="34" creationId="{A56EBF2E-83DD-E323-6326-959EA615FEDC}"/>
          </ac:cxnSpMkLst>
        </pc:cxnChg>
        <pc:cxnChg chg="del mod topLvl">
          <ac:chgData name="Derek Weiss" userId="11fd3b8a4d65d43f" providerId="LiveId" clId="{A49A3204-B068-4052-9F88-BA234FD5F34C}" dt="2023-02-16T04:54:43.859" v="1291" actId="478"/>
          <ac:cxnSpMkLst>
            <pc:docMk/>
            <pc:sldMk cId="1378307321" sldId="431"/>
            <ac:cxnSpMk id="37" creationId="{AD4CDE76-65FC-7B8C-7F2F-B106A4A0BB34}"/>
          </ac:cxnSpMkLst>
        </pc:cxnChg>
        <pc:cxnChg chg="del mod topLvl">
          <ac:chgData name="Derek Weiss" userId="11fd3b8a4d65d43f" providerId="LiveId" clId="{A49A3204-B068-4052-9F88-BA234FD5F34C}" dt="2023-02-16T04:54:43.859" v="1291" actId="478"/>
          <ac:cxnSpMkLst>
            <pc:docMk/>
            <pc:sldMk cId="1378307321" sldId="431"/>
            <ac:cxnSpMk id="46" creationId="{E29E5932-67B1-F539-8544-35911BBA74B5}"/>
          </ac:cxnSpMkLst>
        </pc:cxnChg>
        <pc:cxnChg chg="add del mod">
          <ac:chgData name="Derek Weiss" userId="11fd3b8a4d65d43f" providerId="LiveId" clId="{A49A3204-B068-4052-9F88-BA234FD5F34C}" dt="2023-02-16T04:54:43.859" v="1291" actId="478"/>
          <ac:cxnSpMkLst>
            <pc:docMk/>
            <pc:sldMk cId="1378307321" sldId="431"/>
            <ac:cxnSpMk id="56" creationId="{77F82CC9-9906-2544-A60A-9F3D86DE3344}"/>
          </ac:cxnSpMkLst>
        </pc:cxnChg>
        <pc:cxnChg chg="add mod">
          <ac:chgData name="Derek Weiss" userId="11fd3b8a4d65d43f" providerId="LiveId" clId="{A49A3204-B068-4052-9F88-BA234FD5F34C}" dt="2023-02-16T04:54:44.943" v="1292"/>
          <ac:cxnSpMkLst>
            <pc:docMk/>
            <pc:sldMk cId="1378307321" sldId="431"/>
            <ac:cxnSpMk id="58" creationId="{DCB1DFAF-50D3-3AA3-F9A3-53443B8AB325}"/>
          </ac:cxnSpMkLst>
        </pc:cxnChg>
        <pc:cxnChg chg="add mod topLvl">
          <ac:chgData name="Derek Weiss" userId="11fd3b8a4d65d43f" providerId="LiveId" clId="{A49A3204-B068-4052-9F88-BA234FD5F34C}" dt="2023-02-16T05:14:56.832" v="2804" actId="1036"/>
          <ac:cxnSpMkLst>
            <pc:docMk/>
            <pc:sldMk cId="1378307321" sldId="431"/>
            <ac:cxnSpMk id="59" creationId="{8F9DAEAC-F74C-AA83-A167-AF84335B0563}"/>
          </ac:cxnSpMkLst>
        </pc:cxnChg>
        <pc:cxnChg chg="add mod topLvl">
          <ac:chgData name="Derek Weiss" userId="11fd3b8a4d65d43f" providerId="LiveId" clId="{A49A3204-B068-4052-9F88-BA234FD5F34C}" dt="2023-02-16T05:14:56.832" v="2804" actId="1036"/>
          <ac:cxnSpMkLst>
            <pc:docMk/>
            <pc:sldMk cId="1378307321" sldId="431"/>
            <ac:cxnSpMk id="71" creationId="{21C50637-EECF-E6AC-F90A-FA2BED68AF4A}"/>
          </ac:cxnSpMkLst>
        </pc:cxnChg>
        <pc:cxnChg chg="add mod topLvl">
          <ac:chgData name="Derek Weiss" userId="11fd3b8a4d65d43f" providerId="LiveId" clId="{A49A3204-B068-4052-9F88-BA234FD5F34C}" dt="2023-02-16T05:14:56.832" v="2804" actId="1036"/>
          <ac:cxnSpMkLst>
            <pc:docMk/>
            <pc:sldMk cId="1378307321" sldId="431"/>
            <ac:cxnSpMk id="72" creationId="{2BBBE3FC-E1E5-8472-4B48-6AB5F3F71500}"/>
          </ac:cxnSpMkLst>
        </pc:cxnChg>
        <pc:cxnChg chg="add mod topLvl">
          <ac:chgData name="Derek Weiss" userId="11fd3b8a4d65d43f" providerId="LiveId" clId="{A49A3204-B068-4052-9F88-BA234FD5F34C}" dt="2023-02-16T05:14:56.832" v="2804" actId="1036"/>
          <ac:cxnSpMkLst>
            <pc:docMk/>
            <pc:sldMk cId="1378307321" sldId="431"/>
            <ac:cxnSpMk id="73" creationId="{3AB03FFA-D5A2-1F5C-E2B9-214B2F0B9966}"/>
          </ac:cxnSpMkLst>
        </pc:cxnChg>
        <pc:cxnChg chg="add mod topLvl">
          <ac:chgData name="Derek Weiss" userId="11fd3b8a4d65d43f" providerId="LiveId" clId="{A49A3204-B068-4052-9F88-BA234FD5F34C}" dt="2023-02-16T05:14:56.832" v="2804" actId="1036"/>
          <ac:cxnSpMkLst>
            <pc:docMk/>
            <pc:sldMk cId="1378307321" sldId="431"/>
            <ac:cxnSpMk id="75" creationId="{8FA4EC5B-6C04-B990-CDD6-BAF406501D0A}"/>
          </ac:cxnSpMkLst>
        </pc:cxnChg>
        <pc:cxnChg chg="add mod topLvl">
          <ac:chgData name="Derek Weiss" userId="11fd3b8a4d65d43f" providerId="LiveId" clId="{A49A3204-B068-4052-9F88-BA234FD5F34C}" dt="2023-02-16T05:14:56.832" v="2804" actId="1036"/>
          <ac:cxnSpMkLst>
            <pc:docMk/>
            <pc:sldMk cId="1378307321" sldId="431"/>
            <ac:cxnSpMk id="77" creationId="{54BA792A-66DA-E282-B7C4-66875BB6B9AC}"/>
          </ac:cxnSpMkLst>
        </pc:cxnChg>
        <pc:cxnChg chg="add mod topLvl">
          <ac:chgData name="Derek Weiss" userId="11fd3b8a4d65d43f" providerId="LiveId" clId="{A49A3204-B068-4052-9F88-BA234FD5F34C}" dt="2023-02-16T07:11:44.210" v="7411" actId="1076"/>
          <ac:cxnSpMkLst>
            <pc:docMk/>
            <pc:sldMk cId="1378307321" sldId="431"/>
            <ac:cxnSpMk id="82" creationId="{5A85DA73-CE43-2E89-3B18-7C02C6B72509}"/>
          </ac:cxnSpMkLst>
        </pc:cxnChg>
        <pc:cxnChg chg="add mod topLvl">
          <ac:chgData name="Derek Weiss" userId="11fd3b8a4d65d43f" providerId="LiveId" clId="{A49A3204-B068-4052-9F88-BA234FD5F34C}" dt="2023-02-16T05:14:56.832" v="2804" actId="1036"/>
          <ac:cxnSpMkLst>
            <pc:docMk/>
            <pc:sldMk cId="1378307321" sldId="431"/>
            <ac:cxnSpMk id="85" creationId="{059BD1AF-6739-9636-7C2B-1973FAF1F8E5}"/>
          </ac:cxnSpMkLst>
        </pc:cxnChg>
        <pc:cxnChg chg="add mod topLvl">
          <ac:chgData name="Derek Weiss" userId="11fd3b8a4d65d43f" providerId="LiveId" clId="{A49A3204-B068-4052-9F88-BA234FD5F34C}" dt="2023-02-16T05:14:56.832" v="2804" actId="1036"/>
          <ac:cxnSpMkLst>
            <pc:docMk/>
            <pc:sldMk cId="1378307321" sldId="431"/>
            <ac:cxnSpMk id="86" creationId="{31CF7B6A-B21D-AA59-E579-34A3D3EAB709}"/>
          </ac:cxnSpMkLst>
        </pc:cxnChg>
        <pc:cxnChg chg="add mod topLvl">
          <ac:chgData name="Derek Weiss" userId="11fd3b8a4d65d43f" providerId="LiveId" clId="{A49A3204-B068-4052-9F88-BA234FD5F34C}" dt="2023-02-16T05:14:56.832" v="2804" actId="1036"/>
          <ac:cxnSpMkLst>
            <pc:docMk/>
            <pc:sldMk cId="1378307321" sldId="431"/>
            <ac:cxnSpMk id="95" creationId="{76040C05-2D68-A6BE-DE6F-E7036ADA806D}"/>
          </ac:cxnSpMkLst>
        </pc:cxnChg>
        <pc:cxnChg chg="add del mod topLvl">
          <ac:chgData name="Derek Weiss" userId="11fd3b8a4d65d43f" providerId="LiveId" clId="{A49A3204-B068-4052-9F88-BA234FD5F34C}" dt="2023-02-16T05:01:06.848" v="1847" actId="478"/>
          <ac:cxnSpMkLst>
            <pc:docMk/>
            <pc:sldMk cId="1378307321" sldId="431"/>
            <ac:cxnSpMk id="123" creationId="{F8DBF9BB-A101-9EC0-01CB-F183D166D571}"/>
          </ac:cxnSpMkLst>
        </pc:cxnChg>
        <pc:cxnChg chg="add del mod topLvl">
          <ac:chgData name="Derek Weiss" userId="11fd3b8a4d65d43f" providerId="LiveId" clId="{A49A3204-B068-4052-9F88-BA234FD5F34C}" dt="2023-02-16T04:58:22.806" v="1653" actId="478"/>
          <ac:cxnSpMkLst>
            <pc:docMk/>
            <pc:sldMk cId="1378307321" sldId="431"/>
            <ac:cxnSpMk id="125" creationId="{CEEAD930-7D1B-6DEB-EEDC-18490EC06D8B}"/>
          </ac:cxnSpMkLst>
        </pc:cxnChg>
        <pc:cxnChg chg="add mod">
          <ac:chgData name="Derek Weiss" userId="11fd3b8a4d65d43f" providerId="LiveId" clId="{A49A3204-B068-4052-9F88-BA234FD5F34C}" dt="2023-02-16T05:14:56.832" v="2804" actId="1036"/>
          <ac:cxnSpMkLst>
            <pc:docMk/>
            <pc:sldMk cId="1378307321" sldId="431"/>
            <ac:cxnSpMk id="131" creationId="{44179FB5-8AC5-D71E-9B24-F1689A3A1EE2}"/>
          </ac:cxnSpMkLst>
        </pc:cxnChg>
        <pc:cxnChg chg="add mod">
          <ac:chgData name="Derek Weiss" userId="11fd3b8a4d65d43f" providerId="LiveId" clId="{A49A3204-B068-4052-9F88-BA234FD5F34C}" dt="2023-02-16T05:14:56.832" v="2804" actId="1036"/>
          <ac:cxnSpMkLst>
            <pc:docMk/>
            <pc:sldMk cId="1378307321" sldId="431"/>
            <ac:cxnSpMk id="132" creationId="{0DE50C32-D509-F20A-43A9-10896EDCCC99}"/>
          </ac:cxnSpMkLst>
        </pc:cxnChg>
        <pc:cxnChg chg="add mod">
          <ac:chgData name="Derek Weiss" userId="11fd3b8a4d65d43f" providerId="LiveId" clId="{A49A3204-B068-4052-9F88-BA234FD5F34C}" dt="2023-02-16T05:14:56.832" v="2804" actId="1036"/>
          <ac:cxnSpMkLst>
            <pc:docMk/>
            <pc:sldMk cId="1378307321" sldId="431"/>
            <ac:cxnSpMk id="134" creationId="{295EC897-C911-2740-86B4-49473FD64751}"/>
          </ac:cxnSpMkLst>
        </pc:cxnChg>
        <pc:cxnChg chg="add mod">
          <ac:chgData name="Derek Weiss" userId="11fd3b8a4d65d43f" providerId="LiveId" clId="{A49A3204-B068-4052-9F88-BA234FD5F34C}" dt="2023-02-16T05:17:04.445" v="2935" actId="14100"/>
          <ac:cxnSpMkLst>
            <pc:docMk/>
            <pc:sldMk cId="1378307321" sldId="431"/>
            <ac:cxnSpMk id="148" creationId="{D09F208D-F31A-A6DA-76F8-40A4AA6BB55A}"/>
          </ac:cxnSpMkLst>
        </pc:cxnChg>
      </pc:sldChg>
      <pc:sldChg chg="modSp del mod">
        <pc:chgData name="Derek Weiss" userId="11fd3b8a4d65d43f" providerId="LiveId" clId="{A49A3204-B068-4052-9F88-BA234FD5F34C}" dt="2023-02-16T05:54:35.313" v="3904" actId="47"/>
        <pc:sldMkLst>
          <pc:docMk/>
          <pc:sldMk cId="3723882621" sldId="432"/>
        </pc:sldMkLst>
        <pc:spChg chg="mod">
          <ac:chgData name="Derek Weiss" userId="11fd3b8a4d65d43f" providerId="LiveId" clId="{A49A3204-B068-4052-9F88-BA234FD5F34C}" dt="2023-02-16T05:54:14.670" v="3903" actId="20577"/>
          <ac:spMkLst>
            <pc:docMk/>
            <pc:sldMk cId="3723882621" sldId="432"/>
            <ac:spMk id="3" creationId="{E5D19AE3-14D6-5AB1-5AD5-E758D8B3678F}"/>
          </ac:spMkLst>
        </pc:spChg>
      </pc:sldChg>
      <pc:sldChg chg="addSp delSp modSp add mod">
        <pc:chgData name="Derek Weiss" userId="11fd3b8a4d65d43f" providerId="LiveId" clId="{A49A3204-B068-4052-9F88-BA234FD5F34C}" dt="2023-02-16T17:38:31.640" v="7569"/>
        <pc:sldMkLst>
          <pc:docMk/>
          <pc:sldMk cId="3867445581" sldId="433"/>
        </pc:sldMkLst>
        <pc:spChg chg="mod">
          <ac:chgData name="Derek Weiss" userId="11fd3b8a4d65d43f" providerId="LiveId" clId="{A49A3204-B068-4052-9F88-BA234FD5F34C}" dt="2023-02-16T04:06:31.997" v="40" actId="6549"/>
          <ac:spMkLst>
            <pc:docMk/>
            <pc:sldMk cId="3867445581" sldId="433"/>
            <ac:spMk id="4" creationId="{C84581F5-76DD-B5C5-8154-E721636AF32D}"/>
          </ac:spMkLst>
        </pc:spChg>
        <pc:picChg chg="add mod">
          <ac:chgData name="Derek Weiss" userId="11fd3b8a4d65d43f" providerId="LiveId" clId="{A49A3204-B068-4052-9F88-BA234FD5F34C}" dt="2023-02-16T17:38:31.640" v="7569"/>
          <ac:picMkLst>
            <pc:docMk/>
            <pc:sldMk cId="3867445581" sldId="433"/>
            <ac:picMk id="2" creationId="{A61B0FC4-C6BA-D23F-5085-3320D663D2AC}"/>
          </ac:picMkLst>
        </pc:picChg>
        <pc:picChg chg="del">
          <ac:chgData name="Derek Weiss" userId="11fd3b8a4d65d43f" providerId="LiveId" clId="{A49A3204-B068-4052-9F88-BA234FD5F34C}" dt="2023-02-16T17:38:30.802" v="7568" actId="478"/>
          <ac:picMkLst>
            <pc:docMk/>
            <pc:sldMk cId="3867445581" sldId="433"/>
            <ac:picMk id="9" creationId="{2000D9FD-1D7C-828D-51C1-1409A4E39FD0}"/>
          </ac:picMkLst>
        </pc:picChg>
      </pc:sldChg>
      <pc:sldChg chg="add del">
        <pc:chgData name="Derek Weiss" userId="11fd3b8a4d65d43f" providerId="LiveId" clId="{A49A3204-B068-4052-9F88-BA234FD5F34C}" dt="2023-02-16T04:06:47.916" v="41" actId="47"/>
        <pc:sldMkLst>
          <pc:docMk/>
          <pc:sldMk cId="364298455" sldId="434"/>
        </pc:sldMkLst>
      </pc:sldChg>
      <pc:sldChg chg="addSp delSp modSp add mod">
        <pc:chgData name="Derek Weiss" userId="11fd3b8a4d65d43f" providerId="LiveId" clId="{A49A3204-B068-4052-9F88-BA234FD5F34C}" dt="2023-02-16T17:38:27.107" v="7567"/>
        <pc:sldMkLst>
          <pc:docMk/>
          <pc:sldMk cId="1316182150" sldId="435"/>
        </pc:sldMkLst>
        <pc:spChg chg="mod">
          <ac:chgData name="Derek Weiss" userId="11fd3b8a4d65d43f" providerId="LiveId" clId="{A49A3204-B068-4052-9F88-BA234FD5F34C}" dt="2023-02-16T04:32:40.026" v="491" actId="20577"/>
          <ac:spMkLst>
            <pc:docMk/>
            <pc:sldMk cId="1316182150" sldId="435"/>
            <ac:spMk id="4" creationId="{C84581F5-76DD-B5C5-8154-E721636AF32D}"/>
          </ac:spMkLst>
        </pc:spChg>
        <pc:picChg chg="add mod">
          <ac:chgData name="Derek Weiss" userId="11fd3b8a4d65d43f" providerId="LiveId" clId="{A49A3204-B068-4052-9F88-BA234FD5F34C}" dt="2023-02-16T17:38:27.107" v="7567"/>
          <ac:picMkLst>
            <pc:docMk/>
            <pc:sldMk cId="1316182150" sldId="435"/>
            <ac:picMk id="2" creationId="{12AF19F6-F799-0CF7-3837-F72EF8892161}"/>
          </ac:picMkLst>
        </pc:picChg>
        <pc:picChg chg="del">
          <ac:chgData name="Derek Weiss" userId="11fd3b8a4d65d43f" providerId="LiveId" clId="{A49A3204-B068-4052-9F88-BA234FD5F34C}" dt="2023-02-16T17:38:26.146" v="7566" actId="478"/>
          <ac:picMkLst>
            <pc:docMk/>
            <pc:sldMk cId="1316182150" sldId="435"/>
            <ac:picMk id="9" creationId="{2000D9FD-1D7C-828D-51C1-1409A4E39FD0}"/>
          </ac:picMkLst>
        </pc:picChg>
      </pc:sldChg>
      <pc:sldChg chg="addSp delSp modSp add mod">
        <pc:chgData name="Derek Weiss" userId="11fd3b8a4d65d43f" providerId="LiveId" clId="{A49A3204-B068-4052-9F88-BA234FD5F34C}" dt="2023-02-21T18:37:56.147" v="11238" actId="1038"/>
        <pc:sldMkLst>
          <pc:docMk/>
          <pc:sldMk cId="3789518377" sldId="436"/>
        </pc:sldMkLst>
        <pc:spChg chg="mod">
          <ac:chgData name="Derek Weiss" userId="11fd3b8a4d65d43f" providerId="LiveId" clId="{A49A3204-B068-4052-9F88-BA234FD5F34C}" dt="2023-02-21T18:37:56.147" v="11238" actId="1038"/>
          <ac:spMkLst>
            <pc:docMk/>
            <pc:sldMk cId="3789518377" sldId="436"/>
            <ac:spMk id="3" creationId="{140705F0-F124-FD2C-3E2A-53A674D5A83A}"/>
          </ac:spMkLst>
        </pc:spChg>
        <pc:spChg chg="mod">
          <ac:chgData name="Derek Weiss" userId="11fd3b8a4d65d43f" providerId="LiveId" clId="{A49A3204-B068-4052-9F88-BA234FD5F34C}" dt="2023-02-21T18:37:48.945" v="11221" actId="20577"/>
          <ac:spMkLst>
            <pc:docMk/>
            <pc:sldMk cId="3789518377" sldId="436"/>
            <ac:spMk id="4" creationId="{C84581F5-76DD-B5C5-8154-E721636AF32D}"/>
          </ac:spMkLst>
        </pc:spChg>
        <pc:spChg chg="add mod">
          <ac:chgData name="Derek Weiss" userId="11fd3b8a4d65d43f" providerId="LiveId" clId="{A49A3204-B068-4052-9F88-BA234FD5F34C}" dt="2023-02-21T18:37:56.147" v="11238" actId="1038"/>
          <ac:spMkLst>
            <pc:docMk/>
            <pc:sldMk cId="3789518377" sldId="436"/>
            <ac:spMk id="11" creationId="{D6CB0307-78E5-FC89-2206-04C79B5A1EF5}"/>
          </ac:spMkLst>
        </pc:spChg>
        <pc:spChg chg="add mod">
          <ac:chgData name="Derek Weiss" userId="11fd3b8a4d65d43f" providerId="LiveId" clId="{A49A3204-B068-4052-9F88-BA234FD5F34C}" dt="2023-02-21T18:37:56.147" v="11238" actId="1038"/>
          <ac:spMkLst>
            <pc:docMk/>
            <pc:sldMk cId="3789518377" sldId="436"/>
            <ac:spMk id="13" creationId="{AC077882-DB1E-1E63-4EEF-76BB89F486A8}"/>
          </ac:spMkLst>
        </pc:spChg>
        <pc:picChg chg="add mod">
          <ac:chgData name="Derek Weiss" userId="11fd3b8a4d65d43f" providerId="LiveId" clId="{A49A3204-B068-4052-9F88-BA234FD5F34C}" dt="2023-02-16T17:38:20.947" v="7565"/>
          <ac:picMkLst>
            <pc:docMk/>
            <pc:sldMk cId="3789518377" sldId="436"/>
            <ac:picMk id="8" creationId="{6A3303F1-704E-3BA3-C286-01628028005F}"/>
          </ac:picMkLst>
        </pc:picChg>
        <pc:picChg chg="del">
          <ac:chgData name="Derek Weiss" userId="11fd3b8a4d65d43f" providerId="LiveId" clId="{A49A3204-B068-4052-9F88-BA234FD5F34C}" dt="2023-02-16T17:38:19.909" v="7564" actId="478"/>
          <ac:picMkLst>
            <pc:docMk/>
            <pc:sldMk cId="3789518377" sldId="436"/>
            <ac:picMk id="9" creationId="{2000D9FD-1D7C-828D-51C1-1409A4E39FD0}"/>
          </ac:picMkLst>
        </pc:picChg>
        <pc:picChg chg="mod">
          <ac:chgData name="Derek Weiss" userId="11fd3b8a4d65d43f" providerId="LiveId" clId="{A49A3204-B068-4052-9F88-BA234FD5F34C}" dt="2023-02-21T18:37:56.147" v="11238" actId="1038"/>
          <ac:picMkLst>
            <pc:docMk/>
            <pc:sldMk cId="3789518377" sldId="436"/>
            <ac:picMk id="12" creationId="{11B453DF-A0BB-119C-88FA-85400BBA4060}"/>
          </ac:picMkLst>
        </pc:picChg>
        <pc:cxnChg chg="mod">
          <ac:chgData name="Derek Weiss" userId="11fd3b8a4d65d43f" providerId="LiveId" clId="{A49A3204-B068-4052-9F88-BA234FD5F34C}" dt="2023-02-21T18:37:56.147" v="11238" actId="1038"/>
          <ac:cxnSpMkLst>
            <pc:docMk/>
            <pc:sldMk cId="3789518377" sldId="436"/>
            <ac:cxnSpMk id="2" creationId="{7F446178-AA62-B312-D22C-E7773D93A265}"/>
          </ac:cxnSpMkLst>
        </pc:cxnChg>
        <pc:cxnChg chg="mod">
          <ac:chgData name="Derek Weiss" userId="11fd3b8a4d65d43f" providerId="LiveId" clId="{A49A3204-B068-4052-9F88-BA234FD5F34C}" dt="2023-02-21T18:37:56.147" v="11238" actId="1038"/>
          <ac:cxnSpMkLst>
            <pc:docMk/>
            <pc:sldMk cId="3789518377" sldId="436"/>
            <ac:cxnSpMk id="6" creationId="{9CE2B991-58D2-BBD2-A148-4A0C03E4F6E8}"/>
          </ac:cxnSpMkLst>
        </pc:cxnChg>
        <pc:cxnChg chg="mod">
          <ac:chgData name="Derek Weiss" userId="11fd3b8a4d65d43f" providerId="LiveId" clId="{A49A3204-B068-4052-9F88-BA234FD5F34C}" dt="2023-02-21T18:37:56.147" v="11238" actId="1038"/>
          <ac:cxnSpMkLst>
            <pc:docMk/>
            <pc:sldMk cId="3789518377" sldId="436"/>
            <ac:cxnSpMk id="7" creationId="{FC336845-D142-1ECA-CF04-4033780F3771}"/>
          </ac:cxnSpMkLst>
        </pc:cxnChg>
        <pc:cxnChg chg="mod">
          <ac:chgData name="Derek Weiss" userId="11fd3b8a4d65d43f" providerId="LiveId" clId="{A49A3204-B068-4052-9F88-BA234FD5F34C}" dt="2023-02-21T18:37:56.147" v="11238" actId="1038"/>
          <ac:cxnSpMkLst>
            <pc:docMk/>
            <pc:sldMk cId="3789518377" sldId="436"/>
            <ac:cxnSpMk id="10" creationId="{A4AF026D-139B-52D4-FB85-41027F6C779C}"/>
          </ac:cxnSpMkLst>
        </pc:cxnChg>
      </pc:sldChg>
      <pc:sldChg chg="modSp add mod">
        <pc:chgData name="Derek Weiss" userId="11fd3b8a4d65d43f" providerId="LiveId" clId="{A49A3204-B068-4052-9F88-BA234FD5F34C}" dt="2023-02-21T18:41:29.911" v="11329" actId="20577"/>
        <pc:sldMkLst>
          <pc:docMk/>
          <pc:sldMk cId="3392397854" sldId="437"/>
        </pc:sldMkLst>
        <pc:spChg chg="mod">
          <ac:chgData name="Derek Weiss" userId="11fd3b8a4d65d43f" providerId="LiveId" clId="{A49A3204-B068-4052-9F88-BA234FD5F34C}" dt="2023-02-16T06:56:00.577" v="6728" actId="20577"/>
          <ac:spMkLst>
            <pc:docMk/>
            <pc:sldMk cId="3392397854" sldId="437"/>
            <ac:spMk id="15" creationId="{526F5332-C538-4B52-8874-AD2012C5E701}"/>
          </ac:spMkLst>
        </pc:spChg>
        <pc:spChg chg="mod">
          <ac:chgData name="Derek Weiss" userId="11fd3b8a4d65d43f" providerId="LiveId" clId="{A49A3204-B068-4052-9F88-BA234FD5F34C}" dt="2023-02-21T18:41:29.911" v="11329" actId="20577"/>
          <ac:spMkLst>
            <pc:docMk/>
            <pc:sldMk cId="3392397854" sldId="437"/>
            <ac:spMk id="19" creationId="{7DB4A7EA-F3E7-4FDB-9727-005E95988CFD}"/>
          </ac:spMkLst>
        </pc:spChg>
      </pc:sldChg>
      <pc:sldChg chg="add del">
        <pc:chgData name="Derek Weiss" userId="11fd3b8a4d65d43f" providerId="LiveId" clId="{A49A3204-B068-4052-9F88-BA234FD5F34C}" dt="2023-02-16T06:05:30.124" v="4649" actId="47"/>
        <pc:sldMkLst>
          <pc:docMk/>
          <pc:sldMk cId="69192938" sldId="438"/>
        </pc:sldMkLst>
      </pc:sldChg>
      <pc:sldChg chg="addSp delSp modSp add mod">
        <pc:chgData name="Derek Weiss" userId="11fd3b8a4d65d43f" providerId="LiveId" clId="{A49A3204-B068-4052-9F88-BA234FD5F34C}" dt="2023-02-21T16:13:17.610" v="7610" actId="1037"/>
        <pc:sldMkLst>
          <pc:docMk/>
          <pc:sldMk cId="412485643" sldId="438"/>
        </pc:sldMkLst>
        <pc:spChg chg="mod">
          <ac:chgData name="Derek Weiss" userId="11fd3b8a4d65d43f" providerId="LiveId" clId="{A49A3204-B068-4052-9F88-BA234FD5F34C}" dt="2023-02-16T06:51:52.688" v="6613" actId="20577"/>
          <ac:spMkLst>
            <pc:docMk/>
            <pc:sldMk cId="412485643" sldId="438"/>
            <ac:spMk id="2" creationId="{E0785A66-8F73-D9D8-F0B5-7286499952FD}"/>
          </ac:spMkLst>
        </pc:spChg>
        <pc:spChg chg="add del">
          <ac:chgData name="Derek Weiss" userId="11fd3b8a4d65d43f" providerId="LiveId" clId="{A49A3204-B068-4052-9F88-BA234FD5F34C}" dt="2023-02-16T06:26:58.989" v="6109" actId="22"/>
          <ac:spMkLst>
            <pc:docMk/>
            <pc:sldMk cId="412485643" sldId="438"/>
            <ac:spMk id="4" creationId="{A451D07A-6048-7711-367C-5C73A6992E30}"/>
          </ac:spMkLst>
        </pc:spChg>
        <pc:spChg chg="add del mod">
          <ac:chgData name="Derek Weiss" userId="11fd3b8a4d65d43f" providerId="LiveId" clId="{A49A3204-B068-4052-9F88-BA234FD5F34C}" dt="2023-02-16T07:02:58.496" v="7039"/>
          <ac:spMkLst>
            <pc:docMk/>
            <pc:sldMk cId="412485643" sldId="438"/>
            <ac:spMk id="38" creationId="{15344494-BD61-1869-6C78-01B8CDEE0155}"/>
          </ac:spMkLst>
        </pc:spChg>
        <pc:spChg chg="add mod">
          <ac:chgData name="Derek Weiss" userId="11fd3b8a4d65d43f" providerId="LiveId" clId="{A49A3204-B068-4052-9F88-BA234FD5F34C}" dt="2023-02-21T16:13:17.610" v="7610" actId="1037"/>
          <ac:spMkLst>
            <pc:docMk/>
            <pc:sldMk cId="412485643" sldId="438"/>
            <ac:spMk id="41" creationId="{11E92018-2D45-40CC-7300-397574CA748F}"/>
          </ac:spMkLst>
        </pc:spChg>
        <pc:picChg chg="add mod">
          <ac:chgData name="Derek Weiss" userId="11fd3b8a4d65d43f" providerId="LiveId" clId="{A49A3204-B068-4052-9F88-BA234FD5F34C}" dt="2023-02-21T16:13:14.975" v="7601" actId="1037"/>
          <ac:picMkLst>
            <pc:docMk/>
            <pc:sldMk cId="412485643" sldId="438"/>
            <ac:picMk id="4" creationId="{BE08CC33-B34A-518A-E7ED-92B255D7B426}"/>
          </ac:picMkLst>
        </pc:picChg>
        <pc:picChg chg="del">
          <ac:chgData name="Derek Weiss" userId="11fd3b8a4d65d43f" providerId="LiveId" clId="{A49A3204-B068-4052-9F88-BA234FD5F34C}" dt="2023-02-16T06:26:53.441" v="6107" actId="478"/>
          <ac:picMkLst>
            <pc:docMk/>
            <pc:sldMk cId="412485643" sldId="438"/>
            <ac:picMk id="7" creationId="{627BD6A2-D698-BF89-77D2-1D3C7078F95A}"/>
          </ac:picMkLst>
        </pc:picChg>
        <pc:picChg chg="add del mod">
          <ac:chgData name="Derek Weiss" userId="11fd3b8a4d65d43f" providerId="LiveId" clId="{A49A3204-B068-4052-9F88-BA234FD5F34C}" dt="2023-02-16T06:40:23.188" v="6233" actId="478"/>
          <ac:picMkLst>
            <pc:docMk/>
            <pc:sldMk cId="412485643" sldId="438"/>
            <ac:picMk id="8" creationId="{B4E2051F-514D-4E4B-54D1-09832893941C}"/>
          </ac:picMkLst>
        </pc:picChg>
        <pc:picChg chg="add del">
          <ac:chgData name="Derek Weiss" userId="11fd3b8a4d65d43f" providerId="LiveId" clId="{A49A3204-B068-4052-9F88-BA234FD5F34C}" dt="2023-02-16T06:29:50.019" v="6159" actId="22"/>
          <ac:picMkLst>
            <pc:docMk/>
            <pc:sldMk cId="412485643" sldId="438"/>
            <ac:picMk id="11" creationId="{0AC63754-31EA-F696-E9B2-79A0DA25BF13}"/>
          </ac:picMkLst>
        </pc:picChg>
        <pc:picChg chg="add del mod">
          <ac:chgData name="Derek Weiss" userId="11fd3b8a4d65d43f" providerId="LiveId" clId="{A49A3204-B068-4052-9F88-BA234FD5F34C}" dt="2023-02-16T06:37:45.386" v="6224" actId="478"/>
          <ac:picMkLst>
            <pc:docMk/>
            <pc:sldMk cId="412485643" sldId="438"/>
            <ac:picMk id="13" creationId="{9BE0C03A-693E-4502-6F63-71994F2BD890}"/>
          </ac:picMkLst>
        </pc:picChg>
        <pc:picChg chg="add del">
          <ac:chgData name="Derek Weiss" userId="11fd3b8a4d65d43f" providerId="LiveId" clId="{A49A3204-B068-4052-9F88-BA234FD5F34C}" dt="2023-02-16T06:37:49.706" v="6226"/>
          <ac:picMkLst>
            <pc:docMk/>
            <pc:sldMk cId="412485643" sldId="438"/>
            <ac:picMk id="14" creationId="{EFF7F18E-EAA9-D54D-B165-51E550442D32}"/>
          </ac:picMkLst>
        </pc:picChg>
        <pc:picChg chg="add del">
          <ac:chgData name="Derek Weiss" userId="11fd3b8a4d65d43f" providerId="LiveId" clId="{A49A3204-B068-4052-9F88-BA234FD5F34C}" dt="2023-02-16T06:37:53.353" v="6228" actId="478"/>
          <ac:picMkLst>
            <pc:docMk/>
            <pc:sldMk cId="412485643" sldId="438"/>
            <ac:picMk id="15" creationId="{18C83DFE-0813-2669-6B17-1E309428CE0E}"/>
          </ac:picMkLst>
        </pc:picChg>
        <pc:picChg chg="add del mod">
          <ac:chgData name="Derek Weiss" userId="11fd3b8a4d65d43f" providerId="LiveId" clId="{A49A3204-B068-4052-9F88-BA234FD5F34C}" dt="2023-02-16T06:41:27.850" v="6278" actId="478"/>
          <ac:picMkLst>
            <pc:docMk/>
            <pc:sldMk cId="412485643" sldId="438"/>
            <ac:picMk id="17" creationId="{B99F30DA-0555-A08D-2290-DEDE1430AEE5}"/>
          </ac:picMkLst>
        </pc:picChg>
        <pc:picChg chg="add del mod">
          <ac:chgData name="Derek Weiss" userId="11fd3b8a4d65d43f" providerId="LiveId" clId="{A49A3204-B068-4052-9F88-BA234FD5F34C}" dt="2023-02-16T06:41:27.104" v="6277" actId="478"/>
          <ac:picMkLst>
            <pc:docMk/>
            <pc:sldMk cId="412485643" sldId="438"/>
            <ac:picMk id="19" creationId="{560CE2CC-DC90-CE54-9576-C807D15037A5}"/>
          </ac:picMkLst>
        </pc:picChg>
        <pc:picChg chg="add del mod">
          <ac:chgData name="Derek Weiss" userId="11fd3b8a4d65d43f" providerId="LiveId" clId="{A49A3204-B068-4052-9F88-BA234FD5F34C}" dt="2023-02-16T06:42:39.341" v="6283" actId="478"/>
          <ac:picMkLst>
            <pc:docMk/>
            <pc:sldMk cId="412485643" sldId="438"/>
            <ac:picMk id="21" creationId="{2F2F0736-6E3C-CDEA-425A-3978AB2E2A3E}"/>
          </ac:picMkLst>
        </pc:picChg>
        <pc:picChg chg="add del mod">
          <ac:chgData name="Derek Weiss" userId="11fd3b8a4d65d43f" providerId="LiveId" clId="{A49A3204-B068-4052-9F88-BA234FD5F34C}" dt="2023-02-16T06:44:03.303" v="6284" actId="478"/>
          <ac:picMkLst>
            <pc:docMk/>
            <pc:sldMk cId="412485643" sldId="438"/>
            <ac:picMk id="23" creationId="{C608E73A-2FD5-1AE6-4974-4B65081AAD2F}"/>
          </ac:picMkLst>
        </pc:picChg>
        <pc:picChg chg="add del mod">
          <ac:chgData name="Derek Weiss" userId="11fd3b8a4d65d43f" providerId="LiveId" clId="{A49A3204-B068-4052-9F88-BA234FD5F34C}" dt="2023-02-16T06:45:31.666" v="6307" actId="478"/>
          <ac:picMkLst>
            <pc:docMk/>
            <pc:sldMk cId="412485643" sldId="438"/>
            <ac:picMk id="25" creationId="{D5B42ACE-87E8-2D86-F053-9375B62AC65B}"/>
          </ac:picMkLst>
        </pc:picChg>
        <pc:picChg chg="add del mod">
          <ac:chgData name="Derek Weiss" userId="11fd3b8a4d65d43f" providerId="LiveId" clId="{A49A3204-B068-4052-9F88-BA234FD5F34C}" dt="2023-02-16T06:48:09.279" v="6503" actId="478"/>
          <ac:picMkLst>
            <pc:docMk/>
            <pc:sldMk cId="412485643" sldId="438"/>
            <ac:picMk id="27" creationId="{50C133A0-598E-CCA6-1B7A-D98B45B1CDBD}"/>
          </ac:picMkLst>
        </pc:picChg>
        <pc:picChg chg="add del mod">
          <ac:chgData name="Derek Weiss" userId="11fd3b8a4d65d43f" providerId="LiveId" clId="{A49A3204-B068-4052-9F88-BA234FD5F34C}" dt="2023-02-16T06:46:28.654" v="6380" actId="478"/>
          <ac:picMkLst>
            <pc:docMk/>
            <pc:sldMk cId="412485643" sldId="438"/>
            <ac:picMk id="30" creationId="{203319A2-3FAC-596B-5FCF-15C115857A93}"/>
          </ac:picMkLst>
        </pc:picChg>
        <pc:picChg chg="add del mod">
          <ac:chgData name="Derek Weiss" userId="11fd3b8a4d65d43f" providerId="LiveId" clId="{A49A3204-B068-4052-9F88-BA234FD5F34C}" dt="2023-02-16T06:48:08.405" v="6502" actId="478"/>
          <ac:picMkLst>
            <pc:docMk/>
            <pc:sldMk cId="412485643" sldId="438"/>
            <ac:picMk id="32" creationId="{4031C808-1123-EE23-799C-7AE4AF8624E0}"/>
          </ac:picMkLst>
        </pc:picChg>
        <pc:picChg chg="add del mod">
          <ac:chgData name="Derek Weiss" userId="11fd3b8a4d65d43f" providerId="LiveId" clId="{A49A3204-B068-4052-9F88-BA234FD5F34C}" dt="2023-02-16T07:02:58.494" v="7037" actId="478"/>
          <ac:picMkLst>
            <pc:docMk/>
            <pc:sldMk cId="412485643" sldId="438"/>
            <ac:picMk id="36" creationId="{8701F62A-19B3-6D44-AB28-7E3CE162DA27}"/>
          </ac:picMkLst>
        </pc:picChg>
        <pc:picChg chg="add del mod">
          <ac:chgData name="Derek Weiss" userId="11fd3b8a4d65d43f" providerId="LiveId" clId="{A49A3204-B068-4052-9F88-BA234FD5F34C}" dt="2023-02-21T16:12:04.212" v="7586" actId="478"/>
          <ac:picMkLst>
            <pc:docMk/>
            <pc:sldMk cId="412485643" sldId="438"/>
            <ac:picMk id="40" creationId="{6C7AA267-0D32-5546-64E9-00733E92703E}"/>
          </ac:picMkLst>
        </pc:picChg>
        <pc:cxnChg chg="mod">
          <ac:chgData name="Derek Weiss" userId="11fd3b8a4d65d43f" providerId="LiveId" clId="{A49A3204-B068-4052-9F88-BA234FD5F34C}" dt="2023-02-16T06:51:53.161" v="6614" actId="14100"/>
          <ac:cxnSpMkLst>
            <pc:docMk/>
            <pc:sldMk cId="412485643" sldId="438"/>
            <ac:cxnSpMk id="5" creationId="{7E170AF0-306D-530F-BBD2-0278A52C206D}"/>
          </ac:cxnSpMkLst>
        </pc:cxnChg>
      </pc:sldChg>
      <pc:sldChg chg="addSp delSp modSp add mod ord">
        <pc:chgData name="Derek Weiss" userId="11fd3b8a4d65d43f" providerId="LiveId" clId="{A49A3204-B068-4052-9F88-BA234FD5F34C}" dt="2023-02-16T06:55:13.773" v="6703" actId="20577"/>
        <pc:sldMkLst>
          <pc:docMk/>
          <pc:sldMk cId="3013696028" sldId="439"/>
        </pc:sldMkLst>
        <pc:spChg chg="mod">
          <ac:chgData name="Derek Weiss" userId="11fd3b8a4d65d43f" providerId="LiveId" clId="{A49A3204-B068-4052-9F88-BA234FD5F34C}" dt="2023-02-16T06:55:13.773" v="6703" actId="20577"/>
          <ac:spMkLst>
            <pc:docMk/>
            <pc:sldMk cId="3013696028" sldId="439"/>
            <ac:spMk id="2" creationId="{E0785A66-8F73-D9D8-F0B5-7286499952FD}"/>
          </ac:spMkLst>
        </pc:spChg>
        <pc:grpChg chg="add mod">
          <ac:chgData name="Derek Weiss" userId="11fd3b8a4d65d43f" providerId="LiveId" clId="{A49A3204-B068-4052-9F88-BA234FD5F34C}" dt="2023-02-16T06:53:39.287" v="6672" actId="1038"/>
          <ac:grpSpMkLst>
            <pc:docMk/>
            <pc:sldMk cId="3013696028" sldId="439"/>
            <ac:grpSpMk id="14" creationId="{4F620559-F07E-BFF7-E30B-74524DE10772}"/>
          </ac:grpSpMkLst>
        </pc:grpChg>
        <pc:picChg chg="add del mod">
          <ac:chgData name="Derek Weiss" userId="11fd3b8a4d65d43f" providerId="LiveId" clId="{A49A3204-B068-4052-9F88-BA234FD5F34C}" dt="2023-02-16T06:36:19.974" v="6185" actId="478"/>
          <ac:picMkLst>
            <pc:docMk/>
            <pc:sldMk cId="3013696028" sldId="439"/>
            <ac:picMk id="4" creationId="{E8F9AE90-E55A-6BCB-6D35-7498316D10CF}"/>
          </ac:picMkLst>
        </pc:picChg>
        <pc:picChg chg="add del mod">
          <ac:chgData name="Derek Weiss" userId="11fd3b8a4d65d43f" providerId="LiveId" clId="{A49A3204-B068-4052-9F88-BA234FD5F34C}" dt="2023-02-16T06:52:57.862" v="6625" actId="478"/>
          <ac:picMkLst>
            <pc:docMk/>
            <pc:sldMk cId="3013696028" sldId="439"/>
            <ac:picMk id="7" creationId="{03CFC50E-991A-583B-2789-25CEC0FDA970}"/>
          </ac:picMkLst>
        </pc:picChg>
        <pc:picChg chg="del">
          <ac:chgData name="Derek Weiss" userId="11fd3b8a4d65d43f" providerId="LiveId" clId="{A49A3204-B068-4052-9F88-BA234FD5F34C}" dt="2023-02-16T06:31:15.379" v="6181" actId="478"/>
          <ac:picMkLst>
            <pc:docMk/>
            <pc:sldMk cId="3013696028" sldId="439"/>
            <ac:picMk id="8" creationId="{B4E2051F-514D-4E4B-54D1-09832893941C}"/>
          </ac:picMkLst>
        </pc:picChg>
        <pc:picChg chg="add mod">
          <ac:chgData name="Derek Weiss" userId="11fd3b8a4d65d43f" providerId="LiveId" clId="{A49A3204-B068-4052-9F88-BA234FD5F34C}" dt="2023-02-16T06:53:29.583" v="6636" actId="164"/>
          <ac:picMkLst>
            <pc:docMk/>
            <pc:sldMk cId="3013696028" sldId="439"/>
            <ac:picMk id="10" creationId="{044573C5-C1FF-1D68-BFD5-2EC25DC9811B}"/>
          </ac:picMkLst>
        </pc:picChg>
        <pc:picChg chg="add mod">
          <ac:chgData name="Derek Weiss" userId="11fd3b8a4d65d43f" providerId="LiveId" clId="{A49A3204-B068-4052-9F88-BA234FD5F34C}" dt="2023-02-16T06:53:29.583" v="6636" actId="164"/>
          <ac:picMkLst>
            <pc:docMk/>
            <pc:sldMk cId="3013696028" sldId="439"/>
            <ac:picMk id="13" creationId="{E3E8E26D-3362-5A67-1A7B-905E1E90C1C2}"/>
          </ac:picMkLst>
        </pc:picChg>
      </pc:sldChg>
      <pc:sldChg chg="addSp delSp modSp add del mod">
        <pc:chgData name="Derek Weiss" userId="11fd3b8a4d65d43f" providerId="LiveId" clId="{A49A3204-B068-4052-9F88-BA234FD5F34C}" dt="2023-02-16T07:07:34.519" v="7408" actId="1035"/>
        <pc:sldMkLst>
          <pc:docMk/>
          <pc:sldMk cId="270425334" sldId="440"/>
        </pc:sldMkLst>
        <pc:spChg chg="mod">
          <ac:chgData name="Derek Weiss" userId="11fd3b8a4d65d43f" providerId="LiveId" clId="{A49A3204-B068-4052-9F88-BA234FD5F34C}" dt="2023-02-16T06:58:11.672" v="6769" actId="6549"/>
          <ac:spMkLst>
            <pc:docMk/>
            <pc:sldMk cId="270425334" sldId="440"/>
            <ac:spMk id="2" creationId="{E0785A66-8F73-D9D8-F0B5-7286499952FD}"/>
          </ac:spMkLst>
        </pc:spChg>
        <pc:spChg chg="add mod">
          <ac:chgData name="Derek Weiss" userId="11fd3b8a4d65d43f" providerId="LiveId" clId="{A49A3204-B068-4052-9F88-BA234FD5F34C}" dt="2023-02-16T07:07:34.519" v="7408" actId="1035"/>
          <ac:spMkLst>
            <pc:docMk/>
            <pc:sldMk cId="270425334" sldId="440"/>
            <ac:spMk id="7" creationId="{AC7C5E33-FD7C-3139-44E3-C9ADB88D0E6B}"/>
          </ac:spMkLst>
        </pc:spChg>
        <pc:picChg chg="add del mod">
          <ac:chgData name="Derek Weiss" userId="11fd3b8a4d65d43f" providerId="LiveId" clId="{A49A3204-B068-4052-9F88-BA234FD5F34C}" dt="2023-02-16T07:07:34.519" v="7408" actId="1035"/>
          <ac:picMkLst>
            <pc:docMk/>
            <pc:sldMk cId="270425334" sldId="440"/>
            <ac:picMk id="6" creationId="{D6E3F2F8-1F6E-EBAC-5E99-DFAE720DB335}"/>
          </ac:picMkLst>
        </pc:picChg>
        <pc:picChg chg="add del">
          <ac:chgData name="Derek Weiss" userId="11fd3b8a4d65d43f" providerId="LiveId" clId="{A49A3204-B068-4052-9F88-BA234FD5F34C}" dt="2023-02-16T06:51:58.970" v="6618" actId="478"/>
          <ac:picMkLst>
            <pc:docMk/>
            <pc:sldMk cId="270425334" sldId="440"/>
            <ac:picMk id="36" creationId="{8701F62A-19B3-6D44-AB28-7E3CE162DA27}"/>
          </ac:picMkLst>
        </pc:picChg>
        <pc:cxnChg chg="mod">
          <ac:chgData name="Derek Weiss" userId="11fd3b8a4d65d43f" providerId="LiveId" clId="{A49A3204-B068-4052-9F88-BA234FD5F34C}" dt="2023-02-16T06:51:57.889" v="6617" actId="14100"/>
          <ac:cxnSpMkLst>
            <pc:docMk/>
            <pc:sldMk cId="270425334" sldId="440"/>
            <ac:cxnSpMk id="5" creationId="{7E170AF0-306D-530F-BBD2-0278A52C206D}"/>
          </ac:cxnSpMkLst>
        </pc:cxnChg>
        <pc:cxnChg chg="mod">
          <ac:chgData name="Derek Weiss" userId="11fd3b8a4d65d43f" providerId="LiveId" clId="{A49A3204-B068-4052-9F88-BA234FD5F34C}" dt="2023-02-16T07:07:34.519" v="7408" actId="1035"/>
          <ac:cxnSpMkLst>
            <pc:docMk/>
            <pc:sldMk cId="270425334" sldId="440"/>
            <ac:cxnSpMk id="28" creationId="{CB29145B-BFE5-DF09-F2E4-1C0521FAF035}"/>
          </ac:cxnSpMkLst>
        </pc:cxnChg>
      </pc:sldChg>
      <pc:sldChg chg="modSp add del mod">
        <pc:chgData name="Derek Weiss" userId="11fd3b8a4d65d43f" providerId="LiveId" clId="{A49A3204-B068-4052-9F88-BA234FD5F34C}" dt="2023-02-16T07:17:38.427" v="7563" actId="47"/>
        <pc:sldMkLst>
          <pc:docMk/>
          <pc:sldMk cId="328291830" sldId="441"/>
        </pc:sldMkLst>
        <pc:spChg chg="mod">
          <ac:chgData name="Derek Weiss" userId="11fd3b8a4d65d43f" providerId="LiveId" clId="{A49A3204-B068-4052-9F88-BA234FD5F34C}" dt="2023-02-16T06:53:54.813" v="6686" actId="20577"/>
          <ac:spMkLst>
            <pc:docMk/>
            <pc:sldMk cId="328291830" sldId="441"/>
            <ac:spMk id="2" creationId="{E0785A66-8F73-D9D8-F0B5-7286499952FD}"/>
          </ac:spMkLst>
        </pc:spChg>
      </pc:sldChg>
      <pc:sldChg chg="addSp delSp modSp new mod">
        <pc:chgData name="Derek Weiss" userId="11fd3b8a4d65d43f" providerId="LiveId" clId="{A49A3204-B068-4052-9F88-BA234FD5F34C}" dt="2023-02-21T17:34:19.470" v="8689" actId="1035"/>
        <pc:sldMkLst>
          <pc:docMk/>
          <pc:sldMk cId="3205379222" sldId="441"/>
        </pc:sldMkLst>
        <pc:spChg chg="add del mod">
          <ac:chgData name="Derek Weiss" userId="11fd3b8a4d65d43f" providerId="LiveId" clId="{A49A3204-B068-4052-9F88-BA234FD5F34C}" dt="2023-02-21T16:10:34.524" v="7579"/>
          <ac:spMkLst>
            <pc:docMk/>
            <pc:sldMk cId="3205379222" sldId="441"/>
            <ac:spMk id="3" creationId="{69A7A0CF-15F4-184E-6B68-01FC53ED8ED3}"/>
          </ac:spMkLst>
        </pc:spChg>
        <pc:spChg chg="add del mod">
          <ac:chgData name="Derek Weiss" userId="11fd3b8a4d65d43f" providerId="LiveId" clId="{A49A3204-B068-4052-9F88-BA234FD5F34C}" dt="2023-02-21T16:10:34.524" v="7579"/>
          <ac:spMkLst>
            <pc:docMk/>
            <pc:sldMk cId="3205379222" sldId="441"/>
            <ac:spMk id="4" creationId="{649B15C5-36E1-CBF4-5D45-987EDA992044}"/>
          </ac:spMkLst>
        </pc:spChg>
        <pc:spChg chg="add del mod">
          <ac:chgData name="Derek Weiss" userId="11fd3b8a4d65d43f" providerId="LiveId" clId="{A49A3204-B068-4052-9F88-BA234FD5F34C}" dt="2023-02-21T16:10:34.524" v="7579"/>
          <ac:spMkLst>
            <pc:docMk/>
            <pc:sldMk cId="3205379222" sldId="441"/>
            <ac:spMk id="5" creationId="{FD8F0FC7-E4CF-4A3B-7D77-7839F184FADA}"/>
          </ac:spMkLst>
        </pc:spChg>
        <pc:spChg chg="add del">
          <ac:chgData name="Derek Weiss" userId="11fd3b8a4d65d43f" providerId="LiveId" clId="{A49A3204-B068-4052-9F88-BA234FD5F34C}" dt="2023-02-21T16:10:41.994" v="7582" actId="22"/>
          <ac:spMkLst>
            <pc:docMk/>
            <pc:sldMk cId="3205379222" sldId="441"/>
            <ac:spMk id="7" creationId="{1EF097EF-2251-72A0-B717-373107983202}"/>
          </ac:spMkLst>
        </pc:spChg>
        <pc:spChg chg="add mod">
          <ac:chgData name="Derek Weiss" userId="11fd3b8a4d65d43f" providerId="LiveId" clId="{A49A3204-B068-4052-9F88-BA234FD5F34C}" dt="2023-02-21T16:13:59.057" v="7657" actId="20577"/>
          <ac:spMkLst>
            <pc:docMk/>
            <pc:sldMk cId="3205379222" sldId="441"/>
            <ac:spMk id="11" creationId="{D0C03F52-24D7-5764-6F2F-26560CC406A7}"/>
          </ac:spMkLst>
        </pc:spChg>
        <pc:spChg chg="add mod">
          <ac:chgData name="Derek Weiss" userId="11fd3b8a4d65d43f" providerId="LiveId" clId="{A49A3204-B068-4052-9F88-BA234FD5F34C}" dt="2023-02-21T17:34:19.470" v="8689" actId="1035"/>
          <ac:spMkLst>
            <pc:docMk/>
            <pc:sldMk cId="3205379222" sldId="441"/>
            <ac:spMk id="13" creationId="{C1B4EAA2-398F-B7BB-AC5F-E4107E800008}"/>
          </ac:spMkLst>
        </pc:spChg>
        <pc:spChg chg="add mod">
          <ac:chgData name="Derek Weiss" userId="11fd3b8a4d65d43f" providerId="LiveId" clId="{A49A3204-B068-4052-9F88-BA234FD5F34C}" dt="2023-02-21T17:34:19.470" v="8689" actId="1035"/>
          <ac:spMkLst>
            <pc:docMk/>
            <pc:sldMk cId="3205379222" sldId="441"/>
            <ac:spMk id="14" creationId="{F9C34835-0430-DE92-AF86-04D738BC3E18}"/>
          </ac:spMkLst>
        </pc:spChg>
        <pc:spChg chg="add del mod">
          <ac:chgData name="Derek Weiss" userId="11fd3b8a4d65d43f" providerId="LiveId" clId="{A49A3204-B068-4052-9F88-BA234FD5F34C}" dt="2023-02-21T16:20:38.869" v="7800" actId="21"/>
          <ac:spMkLst>
            <pc:docMk/>
            <pc:sldMk cId="3205379222" sldId="441"/>
            <ac:spMk id="16" creationId="{81703F52-41EA-73B4-414A-4AC39BF0B523}"/>
          </ac:spMkLst>
        </pc:spChg>
        <pc:spChg chg="add del mod">
          <ac:chgData name="Derek Weiss" userId="11fd3b8a4d65d43f" providerId="LiveId" clId="{A49A3204-B068-4052-9F88-BA234FD5F34C}" dt="2023-02-21T16:20:38.869" v="7800" actId="21"/>
          <ac:spMkLst>
            <pc:docMk/>
            <pc:sldMk cId="3205379222" sldId="441"/>
            <ac:spMk id="17" creationId="{EA84FC11-8596-EB33-8990-AFC02A47CFBA}"/>
          </ac:spMkLst>
        </pc:spChg>
        <pc:spChg chg="add del mod">
          <ac:chgData name="Derek Weiss" userId="11fd3b8a4d65d43f" providerId="LiveId" clId="{A49A3204-B068-4052-9F88-BA234FD5F34C}" dt="2023-02-21T16:20:38.869" v="7800" actId="21"/>
          <ac:spMkLst>
            <pc:docMk/>
            <pc:sldMk cId="3205379222" sldId="441"/>
            <ac:spMk id="18" creationId="{964FAF4A-FDAD-EC65-C465-F3F7EF301ED4}"/>
          </ac:spMkLst>
        </pc:spChg>
        <pc:spChg chg="add del mod">
          <ac:chgData name="Derek Weiss" userId="11fd3b8a4d65d43f" providerId="LiveId" clId="{A49A3204-B068-4052-9F88-BA234FD5F34C}" dt="2023-02-21T16:24:32.274" v="7881" actId="478"/>
          <ac:spMkLst>
            <pc:docMk/>
            <pc:sldMk cId="3205379222" sldId="441"/>
            <ac:spMk id="20" creationId="{BE3499D2-7174-2A31-9473-C83AC3B777CC}"/>
          </ac:spMkLst>
        </pc:spChg>
        <pc:spChg chg="add del mod">
          <ac:chgData name="Derek Weiss" userId="11fd3b8a4d65d43f" providerId="LiveId" clId="{A49A3204-B068-4052-9F88-BA234FD5F34C}" dt="2023-02-21T16:21:56.378" v="7821" actId="478"/>
          <ac:spMkLst>
            <pc:docMk/>
            <pc:sldMk cId="3205379222" sldId="441"/>
            <ac:spMk id="21" creationId="{483E5E98-7F69-068D-1E8E-F802B0FB4D5B}"/>
          </ac:spMkLst>
        </pc:spChg>
        <pc:spChg chg="add del mod">
          <ac:chgData name="Derek Weiss" userId="11fd3b8a4d65d43f" providerId="LiveId" clId="{A49A3204-B068-4052-9F88-BA234FD5F34C}" dt="2023-02-21T16:20:46.898" v="7803" actId="478"/>
          <ac:spMkLst>
            <pc:docMk/>
            <pc:sldMk cId="3205379222" sldId="441"/>
            <ac:spMk id="22" creationId="{64F42466-2F9A-8465-7D89-B76C463F92E3}"/>
          </ac:spMkLst>
        </pc:spChg>
        <pc:spChg chg="add mod">
          <ac:chgData name="Derek Weiss" userId="11fd3b8a4d65d43f" providerId="LiveId" clId="{A49A3204-B068-4052-9F88-BA234FD5F34C}" dt="2023-02-21T17:34:19.470" v="8689" actId="1035"/>
          <ac:spMkLst>
            <pc:docMk/>
            <pc:sldMk cId="3205379222" sldId="441"/>
            <ac:spMk id="23" creationId="{58106F88-52CA-CC77-66B5-5CA3E9C1AD32}"/>
          </ac:spMkLst>
        </pc:spChg>
        <pc:graphicFrameChg chg="add del mod">
          <ac:chgData name="Derek Weiss" userId="11fd3b8a4d65d43f" providerId="LiveId" clId="{A49A3204-B068-4052-9F88-BA234FD5F34C}" dt="2023-02-21T16:10:34.524" v="7579"/>
          <ac:graphicFrameMkLst>
            <pc:docMk/>
            <pc:sldMk cId="3205379222" sldId="441"/>
            <ac:graphicFrameMk id="2" creationId="{A2DD331F-4D12-BA69-D2AD-D85ECC205B71}"/>
          </ac:graphicFrameMkLst>
        </pc:graphicFrameChg>
        <pc:graphicFrameChg chg="add del mod">
          <ac:chgData name="Derek Weiss" userId="11fd3b8a4d65d43f" providerId="LiveId" clId="{A49A3204-B068-4052-9F88-BA234FD5F34C}" dt="2023-02-21T16:20:38.869" v="7800" actId="21"/>
          <ac:graphicFrameMkLst>
            <pc:docMk/>
            <pc:sldMk cId="3205379222" sldId="441"/>
            <ac:graphicFrameMk id="15" creationId="{63DDBDE7-DA48-889C-9BA3-29F981FCA91E}"/>
          </ac:graphicFrameMkLst>
        </pc:graphicFrameChg>
        <pc:graphicFrameChg chg="add mod modGraphic">
          <ac:chgData name="Derek Weiss" userId="11fd3b8a4d65d43f" providerId="LiveId" clId="{A49A3204-B068-4052-9F88-BA234FD5F34C}" dt="2023-02-21T17:34:19.470" v="8689" actId="1035"/>
          <ac:graphicFrameMkLst>
            <pc:docMk/>
            <pc:sldMk cId="3205379222" sldId="441"/>
            <ac:graphicFrameMk id="19" creationId="{6CBABA55-801C-1310-BA7D-08E1AC7721C7}"/>
          </ac:graphicFrameMkLst>
        </pc:graphicFrameChg>
        <pc:picChg chg="add del">
          <ac:chgData name="Derek Weiss" userId="11fd3b8a4d65d43f" providerId="LiveId" clId="{A49A3204-B068-4052-9F88-BA234FD5F34C}" dt="2023-02-21T16:11:41.971" v="7584" actId="478"/>
          <ac:picMkLst>
            <pc:docMk/>
            <pc:sldMk cId="3205379222" sldId="441"/>
            <ac:picMk id="8" creationId="{FB42D619-D599-898C-9537-598E098321A9}"/>
          </ac:picMkLst>
        </pc:picChg>
        <pc:picChg chg="add del mod">
          <ac:chgData name="Derek Weiss" userId="11fd3b8a4d65d43f" providerId="LiveId" clId="{A49A3204-B068-4052-9F88-BA234FD5F34C}" dt="2023-02-21T16:23:24.335" v="7872" actId="478"/>
          <ac:picMkLst>
            <pc:docMk/>
            <pc:sldMk cId="3205379222" sldId="441"/>
            <ac:picMk id="10" creationId="{4C4839C0-DF73-99FC-B33F-62A964E50FF0}"/>
          </ac:picMkLst>
        </pc:picChg>
        <pc:cxnChg chg="add mod">
          <ac:chgData name="Derek Weiss" userId="11fd3b8a4d65d43f" providerId="LiveId" clId="{A49A3204-B068-4052-9F88-BA234FD5F34C}" dt="2023-02-21T16:13:43.262" v="7613"/>
          <ac:cxnSpMkLst>
            <pc:docMk/>
            <pc:sldMk cId="3205379222" sldId="441"/>
            <ac:cxnSpMk id="12" creationId="{D3E7A58C-79B7-A4B6-E7EF-8BCA0C07E04F}"/>
          </ac:cxnSpMkLst>
        </pc:cxnChg>
      </pc:sldChg>
      <pc:sldChg chg="addSp delSp modSp add mod">
        <pc:chgData name="Derek Weiss" userId="11fd3b8a4d65d43f" providerId="LiveId" clId="{A49A3204-B068-4052-9F88-BA234FD5F34C}" dt="2023-02-21T17:48:53.918" v="8910" actId="113"/>
        <pc:sldMkLst>
          <pc:docMk/>
          <pc:sldMk cId="523181938" sldId="442"/>
        </pc:sldMkLst>
        <pc:spChg chg="mod">
          <ac:chgData name="Derek Weiss" userId="11fd3b8a4d65d43f" providerId="LiveId" clId="{A49A3204-B068-4052-9F88-BA234FD5F34C}" dt="2023-02-21T17:17:22.542" v="8505" actId="20577"/>
          <ac:spMkLst>
            <pc:docMk/>
            <pc:sldMk cId="523181938" sldId="442"/>
            <ac:spMk id="2" creationId="{E0785A66-8F73-D9D8-F0B5-7286499952FD}"/>
          </ac:spMkLst>
        </pc:spChg>
        <pc:spChg chg="del">
          <ac:chgData name="Derek Weiss" userId="11fd3b8a4d65d43f" providerId="LiveId" clId="{A49A3204-B068-4052-9F88-BA234FD5F34C}" dt="2023-02-21T17:17:30.378" v="8508" actId="478"/>
          <ac:spMkLst>
            <pc:docMk/>
            <pc:sldMk cId="523181938" sldId="442"/>
            <ac:spMk id="3" creationId="{389A5646-DB8E-AF84-3565-84BC4341E143}"/>
          </ac:spMkLst>
        </pc:spChg>
        <pc:spChg chg="del mod">
          <ac:chgData name="Derek Weiss" userId="11fd3b8a4d65d43f" providerId="LiveId" clId="{A49A3204-B068-4052-9F88-BA234FD5F34C}" dt="2023-02-21T17:17:28.057" v="8507" actId="478"/>
          <ac:spMkLst>
            <pc:docMk/>
            <pc:sldMk cId="523181938" sldId="442"/>
            <ac:spMk id="8" creationId="{DDF775EB-AC72-C433-4A69-4EF171480519}"/>
          </ac:spMkLst>
        </pc:spChg>
        <pc:spChg chg="del">
          <ac:chgData name="Derek Weiss" userId="11fd3b8a4d65d43f" providerId="LiveId" clId="{A49A3204-B068-4052-9F88-BA234FD5F34C}" dt="2023-02-21T17:17:30.378" v="8508" actId="478"/>
          <ac:spMkLst>
            <pc:docMk/>
            <pc:sldMk cId="523181938" sldId="442"/>
            <ac:spMk id="10" creationId="{9CAD847C-362F-0260-F0DC-7C4BE03267C2}"/>
          </ac:spMkLst>
        </pc:spChg>
        <pc:spChg chg="del">
          <ac:chgData name="Derek Weiss" userId="11fd3b8a4d65d43f" providerId="LiveId" clId="{A49A3204-B068-4052-9F88-BA234FD5F34C}" dt="2023-02-21T17:17:30.378" v="8508" actId="478"/>
          <ac:spMkLst>
            <pc:docMk/>
            <pc:sldMk cId="523181938" sldId="442"/>
            <ac:spMk id="11" creationId="{FDD7D8D8-00B3-3ADE-3E15-277A7AE29FF2}"/>
          </ac:spMkLst>
        </pc:spChg>
        <pc:spChg chg="del">
          <ac:chgData name="Derek Weiss" userId="11fd3b8a4d65d43f" providerId="LiveId" clId="{A49A3204-B068-4052-9F88-BA234FD5F34C}" dt="2023-02-21T17:17:30.378" v="8508" actId="478"/>
          <ac:spMkLst>
            <pc:docMk/>
            <pc:sldMk cId="523181938" sldId="442"/>
            <ac:spMk id="12" creationId="{962DD094-9859-0C46-E114-E8D8D6DA5BD1}"/>
          </ac:spMkLst>
        </pc:spChg>
        <pc:spChg chg="add mod">
          <ac:chgData name="Derek Weiss" userId="11fd3b8a4d65d43f" providerId="LiveId" clId="{A49A3204-B068-4052-9F88-BA234FD5F34C}" dt="2023-02-21T17:48:53.918" v="8910" actId="113"/>
          <ac:spMkLst>
            <pc:docMk/>
            <pc:sldMk cId="523181938" sldId="442"/>
            <ac:spMk id="16" creationId="{8692730E-43E9-9221-9AC5-8E9DBFE35439}"/>
          </ac:spMkLst>
        </pc:spChg>
        <pc:graphicFrameChg chg="del">
          <ac:chgData name="Derek Weiss" userId="11fd3b8a4d65d43f" providerId="LiveId" clId="{A49A3204-B068-4052-9F88-BA234FD5F34C}" dt="2023-02-21T17:17:30.378" v="8508" actId="478"/>
          <ac:graphicFrameMkLst>
            <pc:docMk/>
            <pc:sldMk cId="523181938" sldId="442"/>
            <ac:graphicFrameMk id="7" creationId="{F823FA64-DB7C-7F3E-44CF-8283A2773330}"/>
          </ac:graphicFrameMkLst>
        </pc:graphicFrameChg>
        <pc:picChg chg="del">
          <ac:chgData name="Derek Weiss" userId="11fd3b8a4d65d43f" providerId="LiveId" clId="{A49A3204-B068-4052-9F88-BA234FD5F34C}" dt="2023-02-21T17:17:30.378" v="8508" actId="478"/>
          <ac:picMkLst>
            <pc:docMk/>
            <pc:sldMk cId="523181938" sldId="442"/>
            <ac:picMk id="9" creationId="{3CAECC10-267E-90C4-E91D-6328EA623C8A}"/>
          </ac:picMkLst>
        </pc:picChg>
        <pc:picChg chg="add mod">
          <ac:chgData name="Derek Weiss" userId="11fd3b8a4d65d43f" providerId="LiveId" clId="{A49A3204-B068-4052-9F88-BA234FD5F34C}" dt="2023-02-21T17:33:26.737" v="8672" actId="1036"/>
          <ac:picMkLst>
            <pc:docMk/>
            <pc:sldMk cId="523181938" sldId="442"/>
            <ac:picMk id="17" creationId="{11D7F7CE-96CA-4765-4C6B-4BDBBF9CE422}"/>
          </ac:picMkLst>
        </pc:picChg>
        <pc:cxnChg chg="del">
          <ac:chgData name="Derek Weiss" userId="11fd3b8a4d65d43f" providerId="LiveId" clId="{A49A3204-B068-4052-9F88-BA234FD5F34C}" dt="2023-02-21T17:17:30.378" v="8508" actId="478"/>
          <ac:cxnSpMkLst>
            <pc:docMk/>
            <pc:sldMk cId="523181938" sldId="442"/>
            <ac:cxnSpMk id="4" creationId="{F3A819A7-263B-439A-4EF5-8658A7E5728A}"/>
          </ac:cxnSpMkLst>
        </pc:cxnChg>
        <pc:cxnChg chg="del">
          <ac:chgData name="Derek Weiss" userId="11fd3b8a4d65d43f" providerId="LiveId" clId="{A49A3204-B068-4052-9F88-BA234FD5F34C}" dt="2023-02-21T17:17:30.378" v="8508" actId="478"/>
          <ac:cxnSpMkLst>
            <pc:docMk/>
            <pc:sldMk cId="523181938" sldId="442"/>
            <ac:cxnSpMk id="6" creationId="{755D06D8-666A-0A36-94A2-A30EF3D932CC}"/>
          </ac:cxnSpMkLst>
        </pc:cxnChg>
        <pc:cxnChg chg="del">
          <ac:chgData name="Derek Weiss" userId="11fd3b8a4d65d43f" providerId="LiveId" clId="{A49A3204-B068-4052-9F88-BA234FD5F34C}" dt="2023-02-21T17:17:30.378" v="8508" actId="478"/>
          <ac:cxnSpMkLst>
            <pc:docMk/>
            <pc:sldMk cId="523181938" sldId="442"/>
            <ac:cxnSpMk id="15" creationId="{0A9B47BF-AE12-500E-28E2-E488093AC2BE}"/>
          </ac:cxnSpMkLst>
        </pc:cxnChg>
        <pc:cxnChg chg="del">
          <ac:chgData name="Derek Weiss" userId="11fd3b8a4d65d43f" providerId="LiveId" clId="{A49A3204-B068-4052-9F88-BA234FD5F34C}" dt="2023-02-21T17:17:30.378" v="8508" actId="478"/>
          <ac:cxnSpMkLst>
            <pc:docMk/>
            <pc:sldMk cId="523181938" sldId="442"/>
            <ac:cxnSpMk id="28" creationId="{CB29145B-BFE5-DF09-F2E4-1C0521FAF035}"/>
          </ac:cxnSpMkLst>
        </pc:cxnChg>
      </pc:sldChg>
      <pc:sldChg chg="modSp add mod">
        <pc:chgData name="Derek Weiss" userId="11fd3b8a4d65d43f" providerId="LiveId" clId="{A49A3204-B068-4052-9F88-BA234FD5F34C}" dt="2023-02-21T18:40:07.274" v="11242" actId="255"/>
        <pc:sldMkLst>
          <pc:docMk/>
          <pc:sldMk cId="264997336" sldId="443"/>
        </pc:sldMkLst>
        <pc:spChg chg="mod">
          <ac:chgData name="Derek Weiss" userId="11fd3b8a4d65d43f" providerId="LiveId" clId="{A49A3204-B068-4052-9F88-BA234FD5F34C}" dt="2023-02-21T17:50:17.971" v="8935" actId="2710"/>
          <ac:spMkLst>
            <pc:docMk/>
            <pc:sldMk cId="264997336" sldId="443"/>
            <ac:spMk id="15" creationId="{526F5332-C538-4B52-8874-AD2012C5E701}"/>
          </ac:spMkLst>
        </pc:spChg>
        <pc:spChg chg="mod">
          <ac:chgData name="Derek Weiss" userId="11fd3b8a4d65d43f" providerId="LiveId" clId="{A49A3204-B068-4052-9F88-BA234FD5F34C}" dt="2023-02-21T18:40:07.274" v="11242" actId="255"/>
          <ac:spMkLst>
            <pc:docMk/>
            <pc:sldMk cId="264997336" sldId="443"/>
            <ac:spMk id="19" creationId="{7DB4A7EA-F3E7-4FDB-9727-005E95988CFD}"/>
          </ac:spMkLst>
        </pc:spChg>
      </pc:sldChg>
      <pc:sldChg chg="modSp add del mod">
        <pc:chgData name="Derek Weiss" userId="11fd3b8a4d65d43f" providerId="LiveId" clId="{A49A3204-B068-4052-9F88-BA234FD5F34C}" dt="2023-02-24T23:04:42.717" v="11882" actId="47"/>
        <pc:sldMkLst>
          <pc:docMk/>
          <pc:sldMk cId="1743157684" sldId="444"/>
        </pc:sldMkLst>
        <pc:spChg chg="mod">
          <ac:chgData name="Derek Weiss" userId="11fd3b8a4d65d43f" providerId="LiveId" clId="{A49A3204-B068-4052-9F88-BA234FD5F34C}" dt="2023-02-24T23:04:39.272" v="11881" actId="20577"/>
          <ac:spMkLst>
            <pc:docMk/>
            <pc:sldMk cId="1743157684" sldId="444"/>
            <ac:spMk id="4" creationId="{C84581F5-76DD-B5C5-8154-E721636AF32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CB45-A54B-4D45-8FCE-7D9BDA1E84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4261246-A651-4A24-8D0F-5B4557326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9A71C6-6BB1-4B46-AA8A-A156002EA552}"/>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5" name="Footer Placeholder 4">
            <a:extLst>
              <a:ext uri="{FF2B5EF4-FFF2-40B4-BE49-F238E27FC236}">
                <a16:creationId xmlns:a16="http://schemas.microsoft.com/office/drawing/2014/main" id="{F48A0DD9-0C9D-44A3-82F2-5ED218482CC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0F403D7-C250-46B5-8993-8E1CDC927A6C}"/>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279503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4237-A1A9-4EF3-98B8-B91F6D8F341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93C119B-408A-45AD-83E8-770AF07054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01BD0A-5BAD-4653-83B7-8F6A1F167B74}"/>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5" name="Footer Placeholder 4">
            <a:extLst>
              <a:ext uri="{FF2B5EF4-FFF2-40B4-BE49-F238E27FC236}">
                <a16:creationId xmlns:a16="http://schemas.microsoft.com/office/drawing/2014/main" id="{EF18E493-FB54-41A9-B024-A7DC08C3507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25AB7D1-485A-4EAD-B6AD-D0A615359FE1}"/>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69618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2FA82-A9AF-4557-92B7-9DE751C1CB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22EEEA6-479C-4C9A-9542-B870E45D88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CEB342D-7F0A-43DC-A33B-F7244C1CB576}"/>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5" name="Footer Placeholder 4">
            <a:extLst>
              <a:ext uri="{FF2B5EF4-FFF2-40B4-BE49-F238E27FC236}">
                <a16:creationId xmlns:a16="http://schemas.microsoft.com/office/drawing/2014/main" id="{0C18A2BB-C423-40EF-BE75-823EF1DFC0C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991E133-5463-4C94-A3F5-C1256A9F0BC5}"/>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138940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4735-23E0-4466-B6F6-F94D339F23E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A43012-19D4-482A-9D73-68250C136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300D33-9F5F-4DCA-93F4-D5B01B1FE057}"/>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5" name="Footer Placeholder 4">
            <a:extLst>
              <a:ext uri="{FF2B5EF4-FFF2-40B4-BE49-F238E27FC236}">
                <a16:creationId xmlns:a16="http://schemas.microsoft.com/office/drawing/2014/main" id="{19AF4E0E-BD9E-4B4C-ADC4-88FBC6A1943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250AA1D-C179-4C2F-9B2F-907DB7C76DEA}"/>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58895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6092-831A-4020-8806-78F4FF1841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F76481B-934D-421A-A5A7-56D147A006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2F3A8-5728-4C75-A274-B74299AA9E5C}"/>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5" name="Footer Placeholder 4">
            <a:extLst>
              <a:ext uri="{FF2B5EF4-FFF2-40B4-BE49-F238E27FC236}">
                <a16:creationId xmlns:a16="http://schemas.microsoft.com/office/drawing/2014/main" id="{4866648B-170A-45AD-8152-8E7320389AE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2F9A3D2-057F-49C5-B0AA-83189C353E17}"/>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5127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97C1-04AA-4A15-A9E7-C1523965C7A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01D58B-F7D8-414B-B449-E183288B5D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3DECAB1-66EB-4C24-922E-B8D2260AAE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97AA353-EDC8-4AF5-A007-165A83CAC9EE}"/>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6" name="Footer Placeholder 5">
            <a:extLst>
              <a:ext uri="{FF2B5EF4-FFF2-40B4-BE49-F238E27FC236}">
                <a16:creationId xmlns:a16="http://schemas.microsoft.com/office/drawing/2014/main" id="{13BB27D0-25A9-4158-9B0D-F144214E215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85AC83A3-249B-46C0-895D-12D5532D60D0}"/>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425582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20A4-96D7-4325-9988-EF2F5B15691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D86846-DBF6-45A6-AED3-EB9D75298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A19A7-FE0A-45FE-A00F-D2E531388E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8811E1B-0A95-4C14-AC7F-DC4AFE055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B0E0C1-AAF2-4519-ABD1-D7F3BBA96C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D3EF0BD-C595-4311-A818-377197D92F6F}"/>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8" name="Footer Placeholder 7">
            <a:extLst>
              <a:ext uri="{FF2B5EF4-FFF2-40B4-BE49-F238E27FC236}">
                <a16:creationId xmlns:a16="http://schemas.microsoft.com/office/drawing/2014/main" id="{9A2F4E7B-BC08-4AF7-AB6B-30850FA9323A}"/>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0FFEE9DA-FF61-4AEC-A7BA-A57707377D6D}"/>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174642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24FC-960B-470E-8BFE-F64B5C34F8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77A8A99-C4E7-4BC0-88B2-9234CD512552}"/>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4" name="Footer Placeholder 3">
            <a:extLst>
              <a:ext uri="{FF2B5EF4-FFF2-40B4-BE49-F238E27FC236}">
                <a16:creationId xmlns:a16="http://schemas.microsoft.com/office/drawing/2014/main" id="{BA705D08-22B0-4C27-BC9B-C7BF2730F9A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1EFFB55D-1A0F-4396-9802-02FDE5A4EE55}"/>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359537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C3091-20F2-4FA0-8F74-8CA0FEAADEC4}"/>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3" name="Footer Placeholder 2">
            <a:extLst>
              <a:ext uri="{FF2B5EF4-FFF2-40B4-BE49-F238E27FC236}">
                <a16:creationId xmlns:a16="http://schemas.microsoft.com/office/drawing/2014/main" id="{C6528A33-CA98-4262-ADBA-0EF0CF90760E}"/>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DA68FC80-8029-47B6-8663-F05EE4A6E24C}"/>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331629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895E-A0EC-43E4-B9EC-55761EBAE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42CBE29-ECE3-4B54-9F02-F63FCBC33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515A670-A95C-47D9-B222-B8A6B994B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39AF9-6C32-442C-939C-E99D76FD7C24}"/>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6" name="Footer Placeholder 5">
            <a:extLst>
              <a:ext uri="{FF2B5EF4-FFF2-40B4-BE49-F238E27FC236}">
                <a16:creationId xmlns:a16="http://schemas.microsoft.com/office/drawing/2014/main" id="{D749B225-30ED-475C-A337-60E11D2D5C4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FDE26EAB-A3E0-43DA-A7ED-3788585B9380}"/>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31848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EB7F-9E64-4B5A-8EAC-6CC369B71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E57D397-B580-4DC5-9BF5-0131863E7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B6072CA6-7333-43E0-9BD9-690D7FB7F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53EE3-9BC0-4F7E-9A5D-62BBCAE1423F}"/>
              </a:ext>
            </a:extLst>
          </p:cNvPr>
          <p:cNvSpPr>
            <a:spLocks noGrp="1"/>
          </p:cNvSpPr>
          <p:nvPr>
            <p:ph type="dt" sz="half" idx="10"/>
          </p:nvPr>
        </p:nvSpPr>
        <p:spPr/>
        <p:txBody>
          <a:bodyPr/>
          <a:lstStyle/>
          <a:p>
            <a:fld id="{CFCC4800-7740-49AE-9D58-E0E748423A1E}" type="datetimeFigureOut">
              <a:rPr lang="en-CA" smtClean="0"/>
              <a:t>2023-02-24</a:t>
            </a:fld>
            <a:endParaRPr lang="en-CA" dirty="0"/>
          </a:p>
        </p:txBody>
      </p:sp>
      <p:sp>
        <p:nvSpPr>
          <p:cNvPr id="6" name="Footer Placeholder 5">
            <a:extLst>
              <a:ext uri="{FF2B5EF4-FFF2-40B4-BE49-F238E27FC236}">
                <a16:creationId xmlns:a16="http://schemas.microsoft.com/office/drawing/2014/main" id="{357A3574-50BB-4DE4-9895-F2365F13741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C323002-4CBB-4869-BB6D-C36B8BB4C5E8}"/>
              </a:ext>
            </a:extLst>
          </p:cNvPr>
          <p:cNvSpPr>
            <a:spLocks noGrp="1"/>
          </p:cNvSpPr>
          <p:nvPr>
            <p:ph type="sldNum" sz="quarter" idx="12"/>
          </p:nvPr>
        </p:nvSpPr>
        <p:spPr/>
        <p:txBody>
          <a:bodyPr/>
          <a:lstStyle/>
          <a:p>
            <a:fld id="{2A51C374-7D04-4809-8473-10CC23D730F7}" type="slidenum">
              <a:rPr lang="en-CA" smtClean="0"/>
              <a:t>‹#›</a:t>
            </a:fld>
            <a:endParaRPr lang="en-CA" dirty="0"/>
          </a:p>
        </p:txBody>
      </p:sp>
    </p:spTree>
    <p:extLst>
      <p:ext uri="{BB962C8B-B14F-4D97-AF65-F5344CB8AC3E}">
        <p14:creationId xmlns:p14="http://schemas.microsoft.com/office/powerpoint/2010/main" val="316148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FFADE-1475-4BDC-972F-5EBF7F442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7BB32FB-9DB8-4E23-A619-5F33512BA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0A2227-5ABD-4271-8192-74B56B389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C4800-7740-49AE-9D58-E0E748423A1E}" type="datetimeFigureOut">
              <a:rPr lang="en-CA" smtClean="0"/>
              <a:t>2023-02-24</a:t>
            </a:fld>
            <a:endParaRPr lang="en-CA" dirty="0"/>
          </a:p>
        </p:txBody>
      </p:sp>
      <p:sp>
        <p:nvSpPr>
          <p:cNvPr id="5" name="Footer Placeholder 4">
            <a:extLst>
              <a:ext uri="{FF2B5EF4-FFF2-40B4-BE49-F238E27FC236}">
                <a16:creationId xmlns:a16="http://schemas.microsoft.com/office/drawing/2014/main" id="{110F3BE2-BADA-463F-8507-20BB01246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A7746AA-72C6-463A-B381-B012CBCE5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1C374-7D04-4809-8473-10CC23D730F7}" type="slidenum">
              <a:rPr lang="en-CA" smtClean="0"/>
              <a:t>‹#›</a:t>
            </a:fld>
            <a:endParaRPr lang="en-CA" dirty="0"/>
          </a:p>
        </p:txBody>
      </p:sp>
    </p:spTree>
    <p:extLst>
      <p:ext uri="{BB962C8B-B14F-4D97-AF65-F5344CB8AC3E}">
        <p14:creationId xmlns:p14="http://schemas.microsoft.com/office/powerpoint/2010/main" val="176196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blicdomainpictures.net/view-image.php?image=82945&amp;jazyk=NL" TargetMode="External"/><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publicdomainpictures.net/view-image.php?image=82945&amp;jazyk=NL" TargetMode="External"/><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95612F-9FEE-4B3F-82E4-EEFF028540F3}"/>
              </a:ext>
            </a:extLst>
          </p:cNvPr>
          <p:cNvSpPr txBox="1"/>
          <p:nvPr/>
        </p:nvSpPr>
        <p:spPr>
          <a:xfrm>
            <a:off x="3020826" y="4450175"/>
            <a:ext cx="5620039" cy="1354217"/>
          </a:xfrm>
          <a:prstGeom prst="rect">
            <a:avLst/>
          </a:prstGeom>
          <a:noFill/>
        </p:spPr>
        <p:txBody>
          <a:bodyPr wrap="square">
            <a:spAutoFit/>
          </a:bodyPr>
          <a:lstStyle/>
          <a:p>
            <a:pPr algn="ctr">
              <a:spcAft>
                <a:spcPts val="600"/>
              </a:spcAft>
            </a:pPr>
            <a:r>
              <a:rPr lang="en-US" sz="2400" b="1" dirty="0">
                <a:solidFill>
                  <a:schemeClr val="bg2">
                    <a:lumMod val="25000"/>
                  </a:schemeClr>
                </a:solidFill>
                <a:latin typeface="Gill Sans Nova Light" panose="020B0302020104020203" pitchFamily="34" charset="0"/>
              </a:rPr>
              <a:t>The Lodge Program Alignment</a:t>
            </a:r>
          </a:p>
          <a:p>
            <a:pPr algn="ctr">
              <a:spcAft>
                <a:spcPts val="600"/>
              </a:spcAft>
            </a:pPr>
            <a:r>
              <a:rPr lang="en-US" sz="2400" b="1" dirty="0">
                <a:solidFill>
                  <a:schemeClr val="bg2">
                    <a:lumMod val="25000"/>
                  </a:schemeClr>
                </a:solidFill>
                <a:latin typeface="Gill Sans Nova Light" panose="020B0302020104020203" pitchFamily="34" charset="0"/>
              </a:rPr>
              <a:t>Financial Programs Update</a:t>
            </a:r>
          </a:p>
          <a:p>
            <a:pPr algn="ctr">
              <a:spcAft>
                <a:spcPts val="600"/>
              </a:spcAft>
            </a:pPr>
            <a:r>
              <a:rPr lang="en-US" sz="2400" b="1" dirty="0">
                <a:solidFill>
                  <a:schemeClr val="bg2">
                    <a:lumMod val="25000"/>
                  </a:schemeClr>
                </a:solidFill>
                <a:latin typeface="Gill Sans Nova Light" panose="020B0302020104020203" pitchFamily="34" charset="0"/>
              </a:rPr>
              <a:t>Phased Build Plan  and  Financial Assessment</a:t>
            </a:r>
          </a:p>
        </p:txBody>
      </p:sp>
      <p:sp>
        <p:nvSpPr>
          <p:cNvPr id="11" name="TextBox 10">
            <a:extLst>
              <a:ext uri="{FF2B5EF4-FFF2-40B4-BE49-F238E27FC236}">
                <a16:creationId xmlns:a16="http://schemas.microsoft.com/office/drawing/2014/main" id="{12FD8359-CD4B-4985-9944-374A7214956F}"/>
              </a:ext>
            </a:extLst>
          </p:cNvPr>
          <p:cNvSpPr txBox="1"/>
          <p:nvPr/>
        </p:nvSpPr>
        <p:spPr>
          <a:xfrm>
            <a:off x="417095" y="6324565"/>
            <a:ext cx="7772400" cy="369332"/>
          </a:xfrm>
          <a:prstGeom prst="rect">
            <a:avLst/>
          </a:prstGeom>
          <a:noFill/>
        </p:spPr>
        <p:txBody>
          <a:bodyPr wrap="square">
            <a:spAutoFit/>
          </a:bodyPr>
          <a:lstStyle/>
          <a:p>
            <a:r>
              <a:rPr lang="en-US" b="1" dirty="0">
                <a:solidFill>
                  <a:schemeClr val="bg2">
                    <a:lumMod val="25000"/>
                  </a:schemeClr>
                </a:solidFill>
                <a:latin typeface="Gill Sans Nova Light" panose="020B0302020104020203" pitchFamily="34" charset="0"/>
              </a:rPr>
              <a:t>Feb16</a:t>
            </a:r>
            <a:r>
              <a:rPr lang="en-US" sz="1800" b="1" dirty="0">
                <a:solidFill>
                  <a:schemeClr val="bg2">
                    <a:lumMod val="25000"/>
                  </a:schemeClr>
                </a:solidFill>
                <a:latin typeface="Gill Sans Nova Light" panose="020B0302020104020203" pitchFamily="34" charset="0"/>
              </a:rPr>
              <a:t>, 2023 </a:t>
            </a:r>
            <a:endParaRPr lang="en-CA" dirty="0"/>
          </a:p>
        </p:txBody>
      </p:sp>
      <p:sp>
        <p:nvSpPr>
          <p:cNvPr id="19" name="Rectangle 18">
            <a:extLst>
              <a:ext uri="{FF2B5EF4-FFF2-40B4-BE49-F238E27FC236}">
                <a16:creationId xmlns:a16="http://schemas.microsoft.com/office/drawing/2014/main" id="{416D82E6-AE02-40D1-A5AA-932F2497A9B8}"/>
              </a:ext>
            </a:extLst>
          </p:cNvPr>
          <p:cNvSpPr/>
          <p:nvPr/>
        </p:nvSpPr>
        <p:spPr>
          <a:xfrm flipV="1">
            <a:off x="4386266" y="846117"/>
            <a:ext cx="180975" cy="419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D9F34BF3-66E1-C4C2-E5B5-19918B8AC129}"/>
              </a:ext>
            </a:extLst>
          </p:cNvPr>
          <p:cNvPicPr>
            <a:picLocks noChangeAspect="1"/>
          </p:cNvPicPr>
          <p:nvPr/>
        </p:nvPicPr>
        <p:blipFill rotWithShape="1">
          <a:blip r:embed="rId2"/>
          <a:srcRect l="29893" t="5122"/>
          <a:stretch/>
        </p:blipFill>
        <p:spPr>
          <a:xfrm>
            <a:off x="2575918" y="510530"/>
            <a:ext cx="6812196" cy="4059442"/>
          </a:xfrm>
          <a:prstGeom prst="rect">
            <a:avLst/>
          </a:prstGeom>
          <a:ln>
            <a:noFill/>
          </a:ln>
          <a:effectLst>
            <a:outerShdw blurRad="190500" algn="tl" rotWithShape="0">
              <a:srgbClr val="000000">
                <a:alpha val="70000"/>
              </a:srgbClr>
            </a:outerShdw>
            <a:softEdge rad="317500"/>
          </a:effectLst>
        </p:spPr>
      </p:pic>
      <p:pic>
        <p:nvPicPr>
          <p:cNvPr id="2" name="Picture 6" descr="Image result for wheatland housing management body">
            <a:extLst>
              <a:ext uri="{FF2B5EF4-FFF2-40B4-BE49-F238E27FC236}">
                <a16:creationId xmlns:a16="http://schemas.microsoft.com/office/drawing/2014/main" id="{BC9E609C-E480-6AE5-F084-84C819882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627" y="5127283"/>
            <a:ext cx="2223278" cy="131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6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581F5-76DD-B5C5-8154-E721636AF32D}"/>
              </a:ext>
            </a:extLst>
          </p:cNvPr>
          <p:cNvSpPr txBox="1"/>
          <p:nvPr/>
        </p:nvSpPr>
        <p:spPr>
          <a:xfrm>
            <a:off x="590556" y="315724"/>
            <a:ext cx="10373100" cy="6401753"/>
          </a:xfrm>
          <a:prstGeom prst="rect">
            <a:avLst/>
          </a:prstGeom>
          <a:noFill/>
        </p:spPr>
        <p:txBody>
          <a:bodyPr wrap="square" rtlCol="0">
            <a:spAutoFit/>
          </a:bodyPr>
          <a:lstStyle/>
          <a:p>
            <a:r>
              <a:rPr lang="en-US" sz="2800" b="1" dirty="0"/>
              <a:t>Community Affordable Model</a:t>
            </a:r>
          </a:p>
          <a:p>
            <a:pPr>
              <a:lnSpc>
                <a:spcPct val="150000"/>
              </a:lnSpc>
            </a:pPr>
            <a:r>
              <a:rPr lang="en-US" sz="2800" dirty="0"/>
              <a:t>Discussion</a:t>
            </a:r>
          </a:p>
          <a:p>
            <a:pPr algn="l">
              <a:spcBef>
                <a:spcPts val="1800"/>
              </a:spcBef>
            </a:pPr>
            <a:endParaRPr lang="en-US" sz="2400" dirty="0">
              <a:solidFill>
                <a:srgbClr val="000000"/>
              </a:solidFill>
              <a:latin typeface="acumin-pro-semi-condensed"/>
            </a:endParaRPr>
          </a:p>
          <a:p>
            <a:pPr marL="3086100" lvl="6" indent="-342900">
              <a:spcBef>
                <a:spcPts val="1800"/>
              </a:spcBef>
              <a:buFont typeface="Arial" panose="020B0604020202020204" pitchFamily="34" charset="0"/>
              <a:buChar char="•"/>
            </a:pPr>
            <a:endParaRPr lang="en-US" sz="2400" dirty="0">
              <a:solidFill>
                <a:srgbClr val="000000"/>
              </a:solidFill>
              <a:latin typeface="acumin-pro-semi-condensed"/>
            </a:endParaRPr>
          </a:p>
          <a:p>
            <a:pPr marL="3086100" lvl="6" indent="-342900">
              <a:spcBef>
                <a:spcPts val="1800"/>
              </a:spcBef>
              <a:buFont typeface="Arial" panose="020B0604020202020204" pitchFamily="34" charset="0"/>
              <a:buChar char="•"/>
            </a:pPr>
            <a:r>
              <a:rPr lang="en-US" sz="2400" dirty="0">
                <a:solidFill>
                  <a:srgbClr val="000000"/>
                </a:solidFill>
                <a:latin typeface="acumin-pro-semi-condensed"/>
              </a:rPr>
              <a:t>Historical Role of Lodge</a:t>
            </a:r>
          </a:p>
          <a:p>
            <a:pPr marL="3086100" lvl="6" indent="-342900">
              <a:spcBef>
                <a:spcPts val="1800"/>
              </a:spcBef>
              <a:buFont typeface="Arial" panose="020B0604020202020204" pitchFamily="34" charset="0"/>
              <a:buChar char="•"/>
            </a:pPr>
            <a:r>
              <a:rPr lang="en-US" sz="2400" dirty="0">
                <a:solidFill>
                  <a:srgbClr val="000000"/>
                </a:solidFill>
                <a:latin typeface="acumin-pro-semi-condensed"/>
              </a:rPr>
              <a:t>Lodge Re-positioning, and</a:t>
            </a:r>
          </a:p>
          <a:p>
            <a:pPr marL="3086100" lvl="6" indent="-342900">
              <a:spcBef>
                <a:spcPts val="1800"/>
              </a:spcBef>
              <a:buFont typeface="Arial" panose="020B0604020202020204" pitchFamily="34" charset="0"/>
              <a:buChar char="•"/>
            </a:pPr>
            <a:r>
              <a:rPr lang="en-US" sz="2400" dirty="0">
                <a:solidFill>
                  <a:srgbClr val="000000"/>
                </a:solidFill>
                <a:latin typeface="acumin-pro-semi-condensed"/>
              </a:rPr>
              <a:t>Community affordable model</a:t>
            </a:r>
          </a:p>
          <a:p>
            <a:pPr lvl="6">
              <a:spcBef>
                <a:spcPts val="1800"/>
              </a:spcBef>
            </a:pPr>
            <a:endParaRPr lang="en-US" sz="2400" dirty="0">
              <a:solidFill>
                <a:srgbClr val="000000"/>
              </a:solidFill>
              <a:latin typeface="acumin-pro-semi-condensed"/>
            </a:endParaRPr>
          </a:p>
          <a:p>
            <a:pPr algn="l">
              <a:spcBef>
                <a:spcPts val="1800"/>
              </a:spcBef>
            </a:pPr>
            <a:endParaRPr lang="en-US" sz="2400" dirty="0">
              <a:solidFill>
                <a:srgbClr val="000000"/>
              </a:solidFill>
              <a:latin typeface="acumin-pro-semi-condensed"/>
            </a:endParaRPr>
          </a:p>
          <a:p>
            <a:pPr algn="l">
              <a:spcBef>
                <a:spcPts val="1800"/>
              </a:spcBef>
            </a:pPr>
            <a:endParaRPr lang="en-US" sz="2400" dirty="0"/>
          </a:p>
          <a:p>
            <a:endParaRPr lang="en-US" sz="2800" dirty="0"/>
          </a:p>
        </p:txBody>
      </p:sp>
      <p:cxnSp>
        <p:nvCxnSpPr>
          <p:cNvPr id="5" name="Straight Connector 4">
            <a:extLst>
              <a:ext uri="{FF2B5EF4-FFF2-40B4-BE49-F238E27FC236}">
                <a16:creationId xmlns:a16="http://schemas.microsoft.com/office/drawing/2014/main" id="{2DAF4A61-0476-2289-C40F-8C63B6FA6811}"/>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5259420-AEFB-5723-3629-DBDA69841CA1}"/>
              </a:ext>
            </a:extLst>
          </p:cNvPr>
          <p:cNvSpPr/>
          <p:nvPr/>
        </p:nvSpPr>
        <p:spPr>
          <a:xfrm>
            <a:off x="2870794" y="2562447"/>
            <a:ext cx="5964865" cy="220833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6" descr="Image result for wheatland housing management body">
            <a:extLst>
              <a:ext uri="{FF2B5EF4-FFF2-40B4-BE49-F238E27FC236}">
                <a16:creationId xmlns:a16="http://schemas.microsoft.com/office/drawing/2014/main" id="{7DA9A885-1B11-B68A-6DE1-7DE4155BA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4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D42366B-D1B6-4AF7-8ED2-C9ABB3D3F7DF}"/>
              </a:ext>
            </a:extLst>
          </p:cNvPr>
          <p:cNvCxnSpPr>
            <a:cxnSpLocks/>
          </p:cNvCxnSpPr>
          <p:nvPr/>
        </p:nvCxnSpPr>
        <p:spPr>
          <a:xfrm>
            <a:off x="3598846" y="3064719"/>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2DCD92-7C6F-C2E9-8211-102CDA21C0A7}"/>
              </a:ext>
            </a:extLst>
          </p:cNvPr>
          <p:cNvSpPr txBox="1"/>
          <p:nvPr/>
        </p:nvSpPr>
        <p:spPr>
          <a:xfrm>
            <a:off x="2811676" y="2526110"/>
            <a:ext cx="6852875" cy="1077218"/>
          </a:xfrm>
          <a:prstGeom prst="rect">
            <a:avLst/>
          </a:prstGeom>
          <a:noFill/>
          <a:ln>
            <a:noFill/>
          </a:ln>
        </p:spPr>
        <p:txBody>
          <a:bodyPr wrap="square" rtlCol="0">
            <a:spAutoFit/>
          </a:bodyPr>
          <a:lstStyle/>
          <a:p>
            <a:pPr algn="ctr"/>
            <a:r>
              <a:rPr lang="en-US" sz="3200" b="1" i="1" dirty="0"/>
              <a:t>Demand, Delivery and </a:t>
            </a:r>
          </a:p>
          <a:p>
            <a:pPr algn="ctr"/>
            <a:r>
              <a:rPr lang="en-US" sz="3200" b="1" i="1" dirty="0"/>
              <a:t>Resource Rationalization</a:t>
            </a:r>
          </a:p>
        </p:txBody>
      </p:sp>
      <p:pic>
        <p:nvPicPr>
          <p:cNvPr id="3" name="Picture 6" descr="Image result for wheatland housing management body">
            <a:extLst>
              <a:ext uri="{FF2B5EF4-FFF2-40B4-BE49-F238E27FC236}">
                <a16:creationId xmlns:a16="http://schemas.microsoft.com/office/drawing/2014/main" id="{2D9A88DA-DA59-DBAA-D707-D5583A6E2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5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567348-BDE4-D19C-7294-57180F69194E}"/>
              </a:ext>
            </a:extLst>
          </p:cNvPr>
          <p:cNvSpPr txBox="1"/>
          <p:nvPr/>
        </p:nvSpPr>
        <p:spPr>
          <a:xfrm>
            <a:off x="590556" y="331626"/>
            <a:ext cx="6453182" cy="954107"/>
          </a:xfrm>
          <a:prstGeom prst="rect">
            <a:avLst/>
          </a:prstGeom>
          <a:noFill/>
        </p:spPr>
        <p:txBody>
          <a:bodyPr wrap="square" rtlCol="0">
            <a:spAutoFit/>
          </a:bodyPr>
          <a:lstStyle/>
          <a:p>
            <a:r>
              <a:rPr lang="en-US" sz="2800" b="1" dirty="0"/>
              <a:t>Demand Assessment</a:t>
            </a:r>
            <a:endParaRPr lang="en-US" sz="2800" dirty="0"/>
          </a:p>
          <a:p>
            <a:endParaRPr lang="en-US" sz="2800" dirty="0"/>
          </a:p>
        </p:txBody>
      </p:sp>
      <p:cxnSp>
        <p:nvCxnSpPr>
          <p:cNvPr id="4" name="Straight Connector 3">
            <a:extLst>
              <a:ext uri="{FF2B5EF4-FFF2-40B4-BE49-F238E27FC236}">
                <a16:creationId xmlns:a16="http://schemas.microsoft.com/office/drawing/2014/main" id="{A903BB52-B037-2FF9-8B57-5173532E3196}"/>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BCB9AC9-DBFE-C7DB-90EF-D5AE96FBCE86}"/>
              </a:ext>
            </a:extLst>
          </p:cNvPr>
          <p:cNvSpPr txBox="1"/>
          <p:nvPr/>
        </p:nvSpPr>
        <p:spPr>
          <a:xfrm>
            <a:off x="6715297" y="4543912"/>
            <a:ext cx="4855464" cy="1600438"/>
          </a:xfrm>
          <a:prstGeom prst="rect">
            <a:avLst/>
          </a:prstGeom>
          <a:noFill/>
        </p:spPr>
        <p:txBody>
          <a:bodyPr wrap="square" rtlCol="0">
            <a:spAutoFit/>
          </a:bodyPr>
          <a:lstStyle/>
          <a:p>
            <a:r>
              <a:rPr lang="en-US" sz="1400" dirty="0"/>
              <a:t>Demand assessment to meet current service levels</a:t>
            </a:r>
          </a:p>
          <a:p>
            <a:endParaRPr lang="en-US" sz="1400" dirty="0"/>
          </a:p>
          <a:p>
            <a:r>
              <a:rPr lang="en-US" sz="1400" dirty="0"/>
              <a:t>Demand assessment based on statistics Canada: </a:t>
            </a:r>
          </a:p>
          <a:p>
            <a:pPr marL="285750" indent="-285750">
              <a:buFont typeface="Arial" panose="020B0604020202020204" pitchFamily="34" charset="0"/>
              <a:buChar char="•"/>
            </a:pPr>
            <a:r>
              <a:rPr lang="en-US" sz="1400" dirty="0"/>
              <a:t>Population assessment</a:t>
            </a:r>
          </a:p>
          <a:p>
            <a:pPr marL="285750" indent="-285750">
              <a:buFont typeface="Arial" panose="020B0604020202020204" pitchFamily="34" charset="0"/>
              <a:buChar char="•"/>
            </a:pPr>
            <a:r>
              <a:rPr lang="en-US" sz="1400" dirty="0"/>
              <a:t>Mortality rates</a:t>
            </a:r>
          </a:p>
          <a:p>
            <a:pPr marL="285750" indent="-285750">
              <a:buFont typeface="Arial" panose="020B0604020202020204" pitchFamily="34" charset="0"/>
              <a:buChar char="•"/>
            </a:pPr>
            <a:endParaRPr lang="en-US" sz="1400" dirty="0"/>
          </a:p>
          <a:p>
            <a:r>
              <a:rPr lang="en-US" sz="1400" dirty="0"/>
              <a:t>Net migration not included in assessment</a:t>
            </a:r>
            <a:endParaRPr lang="en-CA" sz="1400" dirty="0"/>
          </a:p>
        </p:txBody>
      </p:sp>
      <p:pic>
        <p:nvPicPr>
          <p:cNvPr id="7" name="Picture 6">
            <a:extLst>
              <a:ext uri="{FF2B5EF4-FFF2-40B4-BE49-F238E27FC236}">
                <a16:creationId xmlns:a16="http://schemas.microsoft.com/office/drawing/2014/main" id="{42D9CEE6-D9A4-6B8F-53DF-FFAFB7F0C964}"/>
              </a:ext>
            </a:extLst>
          </p:cNvPr>
          <p:cNvPicPr>
            <a:picLocks noChangeAspect="1"/>
          </p:cNvPicPr>
          <p:nvPr/>
        </p:nvPicPr>
        <p:blipFill rotWithShape="1">
          <a:blip r:embed="rId2"/>
          <a:srcRect l="3337"/>
          <a:stretch/>
        </p:blipFill>
        <p:spPr>
          <a:xfrm>
            <a:off x="757414" y="1502797"/>
            <a:ext cx="10797686" cy="2919019"/>
          </a:xfrm>
          <a:prstGeom prst="rect">
            <a:avLst/>
          </a:prstGeom>
          <a:ln w="28575">
            <a:solidFill>
              <a:schemeClr val="tx1"/>
            </a:solidFill>
          </a:ln>
        </p:spPr>
      </p:pic>
      <p:pic>
        <p:nvPicPr>
          <p:cNvPr id="8" name="Picture 6" descr="Image result for wheatland housing management body">
            <a:extLst>
              <a:ext uri="{FF2B5EF4-FFF2-40B4-BE49-F238E27FC236}">
                <a16:creationId xmlns:a16="http://schemas.microsoft.com/office/drawing/2014/main" id="{793C6F59-C151-7FBE-F8FD-56F9B2FA0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C944E627-6FC3-5C8F-68B0-E7CE8E9D97C1}"/>
              </a:ext>
            </a:extLst>
          </p:cNvPr>
          <p:cNvSpPr/>
          <p:nvPr/>
        </p:nvSpPr>
        <p:spPr>
          <a:xfrm>
            <a:off x="3901970" y="4791841"/>
            <a:ext cx="1755494" cy="736996"/>
          </a:xfrm>
          <a:prstGeom prst="upArrow">
            <a:avLst>
              <a:gd name="adj1" fmla="val 718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Current Lodge                89 rooms</a:t>
            </a:r>
            <a:endParaRPr lang="en-CA" sz="1400" dirty="0"/>
          </a:p>
        </p:txBody>
      </p:sp>
      <p:sp>
        <p:nvSpPr>
          <p:cNvPr id="9" name="TextBox 8">
            <a:extLst>
              <a:ext uri="{FF2B5EF4-FFF2-40B4-BE49-F238E27FC236}">
                <a16:creationId xmlns:a16="http://schemas.microsoft.com/office/drawing/2014/main" id="{1B072C33-AE04-D79B-1CBC-4C2C162876C6}"/>
              </a:ext>
            </a:extLst>
          </p:cNvPr>
          <p:cNvSpPr txBox="1"/>
          <p:nvPr/>
        </p:nvSpPr>
        <p:spPr>
          <a:xfrm>
            <a:off x="4219502" y="5535090"/>
            <a:ext cx="1217070" cy="646331"/>
          </a:xfrm>
          <a:prstGeom prst="rect">
            <a:avLst/>
          </a:prstGeom>
          <a:noFill/>
        </p:spPr>
        <p:txBody>
          <a:bodyPr wrap="square" rtlCol="0">
            <a:spAutoFit/>
          </a:bodyPr>
          <a:lstStyle/>
          <a:p>
            <a:r>
              <a:rPr lang="en-US" sz="1200" i="1" dirty="0"/>
              <a:t>Wait List = 20</a:t>
            </a:r>
          </a:p>
          <a:p>
            <a:r>
              <a:rPr lang="en-US" sz="1200" i="1" dirty="0"/>
              <a:t>  (+ growing)</a:t>
            </a:r>
          </a:p>
          <a:p>
            <a:r>
              <a:rPr lang="en-US" sz="1200" i="1" dirty="0"/>
              <a:t> </a:t>
            </a:r>
            <a:endParaRPr lang="en-CA" sz="1200" i="1" dirty="0"/>
          </a:p>
        </p:txBody>
      </p:sp>
      <p:sp>
        <p:nvSpPr>
          <p:cNvPr id="11" name="TextBox 10">
            <a:extLst>
              <a:ext uri="{FF2B5EF4-FFF2-40B4-BE49-F238E27FC236}">
                <a16:creationId xmlns:a16="http://schemas.microsoft.com/office/drawing/2014/main" id="{4505A20E-9F58-DC2B-2194-79D9A1228CA9}"/>
              </a:ext>
            </a:extLst>
          </p:cNvPr>
          <p:cNvSpPr txBox="1"/>
          <p:nvPr/>
        </p:nvSpPr>
        <p:spPr>
          <a:xfrm>
            <a:off x="992263" y="3056852"/>
            <a:ext cx="3280404" cy="661720"/>
          </a:xfrm>
          <a:prstGeom prst="rect">
            <a:avLst/>
          </a:prstGeom>
          <a:solidFill>
            <a:schemeClr val="bg1"/>
          </a:solidFill>
          <a:ln>
            <a:solidFill>
              <a:schemeClr val="bg1"/>
            </a:solidFill>
          </a:ln>
        </p:spPr>
        <p:txBody>
          <a:bodyPr wrap="square" rtlCol="0">
            <a:spAutoFit/>
          </a:bodyPr>
          <a:lstStyle/>
          <a:p>
            <a:pPr algn="r">
              <a:spcAft>
                <a:spcPts val="600"/>
              </a:spcAft>
            </a:pPr>
            <a:r>
              <a:rPr lang="en-US" sz="1600" dirty="0"/>
              <a:t>Population 85+</a:t>
            </a:r>
          </a:p>
          <a:p>
            <a:pPr algn="r">
              <a:spcAft>
                <a:spcPts val="600"/>
              </a:spcAft>
            </a:pPr>
            <a:r>
              <a:rPr lang="en-US" sz="1600" dirty="0"/>
              <a:t>25% of population served by WHMB</a:t>
            </a:r>
            <a:endParaRPr lang="en-CA" sz="1600" dirty="0"/>
          </a:p>
        </p:txBody>
      </p:sp>
      <p:sp>
        <p:nvSpPr>
          <p:cNvPr id="12" name="TextBox 11">
            <a:extLst>
              <a:ext uri="{FF2B5EF4-FFF2-40B4-BE49-F238E27FC236}">
                <a16:creationId xmlns:a16="http://schemas.microsoft.com/office/drawing/2014/main" id="{01AFAFF5-9871-3B5A-D442-643ACBD094C0}"/>
              </a:ext>
            </a:extLst>
          </p:cNvPr>
          <p:cNvSpPr txBox="1"/>
          <p:nvPr/>
        </p:nvSpPr>
        <p:spPr>
          <a:xfrm>
            <a:off x="1005537" y="2103658"/>
            <a:ext cx="3280404" cy="661720"/>
          </a:xfrm>
          <a:prstGeom prst="rect">
            <a:avLst/>
          </a:prstGeom>
          <a:solidFill>
            <a:schemeClr val="bg1"/>
          </a:solidFill>
          <a:ln>
            <a:solidFill>
              <a:schemeClr val="bg1"/>
            </a:solidFill>
          </a:ln>
        </p:spPr>
        <p:txBody>
          <a:bodyPr wrap="square" rtlCol="0">
            <a:spAutoFit/>
          </a:bodyPr>
          <a:lstStyle/>
          <a:p>
            <a:pPr algn="r">
              <a:spcAft>
                <a:spcPts val="600"/>
              </a:spcAft>
            </a:pPr>
            <a:r>
              <a:rPr lang="en-US" sz="1600" dirty="0"/>
              <a:t>Population 80+</a:t>
            </a:r>
          </a:p>
          <a:p>
            <a:pPr algn="r">
              <a:spcAft>
                <a:spcPts val="600"/>
              </a:spcAft>
            </a:pPr>
            <a:r>
              <a:rPr lang="en-US" sz="1600" dirty="0"/>
              <a:t>10% of population served by WHMB</a:t>
            </a:r>
            <a:endParaRPr lang="en-CA" sz="1600" dirty="0"/>
          </a:p>
        </p:txBody>
      </p:sp>
      <p:sp>
        <p:nvSpPr>
          <p:cNvPr id="6" name="Rectangle: Rounded Corners 5">
            <a:extLst>
              <a:ext uri="{FF2B5EF4-FFF2-40B4-BE49-F238E27FC236}">
                <a16:creationId xmlns:a16="http://schemas.microsoft.com/office/drawing/2014/main" id="{81010798-D9BA-A480-C78B-C74641ECBDAE}"/>
              </a:ext>
            </a:extLst>
          </p:cNvPr>
          <p:cNvSpPr/>
          <p:nvPr/>
        </p:nvSpPr>
        <p:spPr>
          <a:xfrm>
            <a:off x="4307207" y="1630017"/>
            <a:ext cx="881481" cy="302397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9414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2FE46A8-DDEB-472F-ABB4-149F2DEAD47A}"/>
              </a:ext>
            </a:extLst>
          </p:cNvPr>
          <p:cNvSpPr txBox="1"/>
          <p:nvPr/>
        </p:nvSpPr>
        <p:spPr>
          <a:xfrm>
            <a:off x="590556" y="331626"/>
            <a:ext cx="7257280" cy="954107"/>
          </a:xfrm>
          <a:prstGeom prst="rect">
            <a:avLst/>
          </a:prstGeom>
          <a:noFill/>
        </p:spPr>
        <p:txBody>
          <a:bodyPr wrap="square" rtlCol="0">
            <a:spAutoFit/>
          </a:bodyPr>
          <a:lstStyle/>
          <a:p>
            <a:r>
              <a:rPr lang="en-US" sz="2800" b="1" dirty="0"/>
              <a:t>Demand Assessment and Delivery Strategy</a:t>
            </a:r>
            <a:endParaRPr lang="en-US" sz="2800" dirty="0"/>
          </a:p>
          <a:p>
            <a:endParaRPr lang="en-US" sz="2800" dirty="0"/>
          </a:p>
        </p:txBody>
      </p:sp>
      <p:cxnSp>
        <p:nvCxnSpPr>
          <p:cNvPr id="14" name="Straight Connector 13">
            <a:extLst>
              <a:ext uri="{FF2B5EF4-FFF2-40B4-BE49-F238E27FC236}">
                <a16:creationId xmlns:a16="http://schemas.microsoft.com/office/drawing/2014/main" id="{6D42366B-D1B6-4AF7-8ED2-C9ABB3D3F7DF}"/>
              </a:ext>
            </a:extLst>
          </p:cNvPr>
          <p:cNvCxnSpPr>
            <a:cxnSpLocks/>
          </p:cNvCxnSpPr>
          <p:nvPr/>
        </p:nvCxnSpPr>
        <p:spPr>
          <a:xfrm>
            <a:off x="628650" y="880462"/>
            <a:ext cx="6400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6" descr="Image result for wheatland housing management body">
            <a:extLst>
              <a:ext uri="{FF2B5EF4-FFF2-40B4-BE49-F238E27FC236}">
                <a16:creationId xmlns:a16="http://schemas.microsoft.com/office/drawing/2014/main" id="{AA5C9004-BCD6-DF4B-BFBC-AD367450A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13D23E1-ED57-915F-F674-4106D1DAB346}"/>
              </a:ext>
            </a:extLst>
          </p:cNvPr>
          <p:cNvPicPr>
            <a:picLocks noChangeAspect="1"/>
          </p:cNvPicPr>
          <p:nvPr/>
        </p:nvPicPr>
        <p:blipFill>
          <a:blip r:embed="rId3"/>
          <a:stretch>
            <a:fillRect/>
          </a:stretch>
        </p:blipFill>
        <p:spPr>
          <a:xfrm>
            <a:off x="1410134" y="1225254"/>
            <a:ext cx="8638305" cy="3196590"/>
          </a:xfrm>
          <a:prstGeom prst="rect">
            <a:avLst/>
          </a:prstGeom>
          <a:ln w="28575">
            <a:solidFill>
              <a:schemeClr val="tx1"/>
            </a:solidFill>
          </a:ln>
        </p:spPr>
      </p:pic>
      <p:sp>
        <p:nvSpPr>
          <p:cNvPr id="20" name="TextBox 19">
            <a:extLst>
              <a:ext uri="{FF2B5EF4-FFF2-40B4-BE49-F238E27FC236}">
                <a16:creationId xmlns:a16="http://schemas.microsoft.com/office/drawing/2014/main" id="{E3C8F1DF-773E-1C54-001B-1768E6B0B328}"/>
              </a:ext>
            </a:extLst>
          </p:cNvPr>
          <p:cNvSpPr txBox="1"/>
          <p:nvPr/>
        </p:nvSpPr>
        <p:spPr>
          <a:xfrm>
            <a:off x="1773936" y="4078224"/>
            <a:ext cx="868680" cy="276999"/>
          </a:xfrm>
          <a:prstGeom prst="rect">
            <a:avLst/>
          </a:prstGeom>
          <a:solidFill>
            <a:schemeClr val="bg1"/>
          </a:solidFill>
        </p:spPr>
        <p:txBody>
          <a:bodyPr wrap="square" rtlCol="0">
            <a:spAutoFit/>
          </a:bodyPr>
          <a:lstStyle/>
          <a:p>
            <a:r>
              <a:rPr lang="en-US" sz="1200" dirty="0">
                <a:solidFill>
                  <a:schemeClr val="bg2">
                    <a:lumMod val="50000"/>
                  </a:schemeClr>
                </a:solidFill>
              </a:rPr>
              <a:t>    2021</a:t>
            </a:r>
            <a:endParaRPr lang="en-CA" sz="1200" dirty="0">
              <a:solidFill>
                <a:schemeClr val="bg2">
                  <a:lumMod val="50000"/>
                </a:schemeClr>
              </a:solidFill>
            </a:endParaRPr>
          </a:p>
        </p:txBody>
      </p:sp>
      <p:sp>
        <p:nvSpPr>
          <p:cNvPr id="22" name="TextBox 21">
            <a:extLst>
              <a:ext uri="{FF2B5EF4-FFF2-40B4-BE49-F238E27FC236}">
                <a16:creationId xmlns:a16="http://schemas.microsoft.com/office/drawing/2014/main" id="{06B2C8E0-FFCA-0131-56D5-8C72B7591740}"/>
              </a:ext>
            </a:extLst>
          </p:cNvPr>
          <p:cNvSpPr txBox="1"/>
          <p:nvPr/>
        </p:nvSpPr>
        <p:spPr>
          <a:xfrm>
            <a:off x="253747" y="4655881"/>
            <a:ext cx="7817357" cy="464871"/>
          </a:xfrm>
          <a:prstGeom prst="rect">
            <a:avLst/>
          </a:prstGeom>
          <a:noFill/>
        </p:spPr>
        <p:txBody>
          <a:bodyPr wrap="square" rtlCol="0">
            <a:spAutoFit/>
          </a:bodyPr>
          <a:lstStyle/>
          <a:p>
            <a:pPr>
              <a:lnSpc>
                <a:spcPct val="150000"/>
              </a:lnSpc>
            </a:pPr>
            <a:r>
              <a:rPr lang="en-US" dirty="0"/>
              <a:t> New Build A (2 phases)                   120 units                   + 80 units</a:t>
            </a:r>
            <a:endParaRPr lang="en-CA" dirty="0"/>
          </a:p>
        </p:txBody>
      </p:sp>
      <p:sp>
        <p:nvSpPr>
          <p:cNvPr id="23" name="TextBox 22">
            <a:extLst>
              <a:ext uri="{FF2B5EF4-FFF2-40B4-BE49-F238E27FC236}">
                <a16:creationId xmlns:a16="http://schemas.microsoft.com/office/drawing/2014/main" id="{BAF1955E-7A55-F959-A791-DED5FB008D94}"/>
              </a:ext>
            </a:extLst>
          </p:cNvPr>
          <p:cNvSpPr txBox="1"/>
          <p:nvPr/>
        </p:nvSpPr>
        <p:spPr>
          <a:xfrm>
            <a:off x="1781556" y="5235939"/>
            <a:ext cx="3677411" cy="464871"/>
          </a:xfrm>
          <a:prstGeom prst="rect">
            <a:avLst/>
          </a:prstGeom>
          <a:noFill/>
        </p:spPr>
        <p:txBody>
          <a:bodyPr wrap="square" rtlCol="0">
            <a:spAutoFit/>
          </a:bodyPr>
          <a:lstStyle/>
          <a:p>
            <a:pPr>
              <a:lnSpc>
                <a:spcPct val="150000"/>
              </a:lnSpc>
            </a:pPr>
            <a:r>
              <a:rPr lang="en-US" dirty="0"/>
              <a:t>Current Lodge                      89 Units</a:t>
            </a:r>
            <a:endParaRPr lang="en-CA" dirty="0"/>
          </a:p>
        </p:txBody>
      </p:sp>
      <p:sp>
        <p:nvSpPr>
          <p:cNvPr id="24" name="Rectangle: Rounded Corners 23">
            <a:extLst>
              <a:ext uri="{FF2B5EF4-FFF2-40B4-BE49-F238E27FC236}">
                <a16:creationId xmlns:a16="http://schemas.microsoft.com/office/drawing/2014/main" id="{9F486C78-9AB1-3109-1A92-4780F89B13A1}"/>
              </a:ext>
            </a:extLst>
          </p:cNvPr>
          <p:cNvSpPr/>
          <p:nvPr/>
        </p:nvSpPr>
        <p:spPr>
          <a:xfrm>
            <a:off x="3328415" y="5321246"/>
            <a:ext cx="3499104" cy="4303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Rounded Corners 24">
            <a:extLst>
              <a:ext uri="{FF2B5EF4-FFF2-40B4-BE49-F238E27FC236}">
                <a16:creationId xmlns:a16="http://schemas.microsoft.com/office/drawing/2014/main" id="{DC0580CA-2B88-BDA6-D41E-04B30FED8917}"/>
              </a:ext>
            </a:extLst>
          </p:cNvPr>
          <p:cNvSpPr/>
          <p:nvPr/>
        </p:nvSpPr>
        <p:spPr>
          <a:xfrm>
            <a:off x="6556248" y="5876392"/>
            <a:ext cx="2148840" cy="4303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Rounded Corners 25">
            <a:extLst>
              <a:ext uri="{FF2B5EF4-FFF2-40B4-BE49-F238E27FC236}">
                <a16:creationId xmlns:a16="http://schemas.microsoft.com/office/drawing/2014/main" id="{B17942A0-6E24-B0EC-775B-72A607C162E6}"/>
              </a:ext>
            </a:extLst>
          </p:cNvPr>
          <p:cNvSpPr/>
          <p:nvPr/>
        </p:nvSpPr>
        <p:spPr>
          <a:xfrm>
            <a:off x="2642616" y="4747547"/>
            <a:ext cx="5428488" cy="4303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a:extLst>
              <a:ext uri="{FF2B5EF4-FFF2-40B4-BE49-F238E27FC236}">
                <a16:creationId xmlns:a16="http://schemas.microsoft.com/office/drawing/2014/main" id="{F63BBBD6-F43A-1414-AB59-D4BF342791D2}"/>
              </a:ext>
            </a:extLst>
          </p:cNvPr>
          <p:cNvSpPr txBox="1"/>
          <p:nvPr/>
        </p:nvSpPr>
        <p:spPr>
          <a:xfrm>
            <a:off x="4160047" y="5815922"/>
            <a:ext cx="4545041" cy="464871"/>
          </a:xfrm>
          <a:prstGeom prst="rect">
            <a:avLst/>
          </a:prstGeom>
          <a:noFill/>
        </p:spPr>
        <p:txBody>
          <a:bodyPr wrap="square" rtlCol="0">
            <a:spAutoFit/>
          </a:bodyPr>
          <a:lstStyle/>
          <a:p>
            <a:pPr>
              <a:lnSpc>
                <a:spcPct val="150000"/>
              </a:lnSpc>
            </a:pPr>
            <a:r>
              <a:rPr lang="en-US" dirty="0"/>
              <a:t> New Build B - Future            200   units</a:t>
            </a:r>
            <a:endParaRPr lang="en-CA" dirty="0"/>
          </a:p>
        </p:txBody>
      </p:sp>
      <p:sp>
        <p:nvSpPr>
          <p:cNvPr id="28" name="Arrow: Down 27">
            <a:extLst>
              <a:ext uri="{FF2B5EF4-FFF2-40B4-BE49-F238E27FC236}">
                <a16:creationId xmlns:a16="http://schemas.microsoft.com/office/drawing/2014/main" id="{020061D8-239A-C728-737A-A60E79A3C291}"/>
              </a:ext>
            </a:extLst>
          </p:cNvPr>
          <p:cNvSpPr/>
          <p:nvPr/>
        </p:nvSpPr>
        <p:spPr>
          <a:xfrm>
            <a:off x="6592823" y="5660137"/>
            <a:ext cx="173737" cy="366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0AB5743B-3E68-036A-FDB7-561650DFA09D}"/>
              </a:ext>
            </a:extLst>
          </p:cNvPr>
          <p:cNvSpPr/>
          <p:nvPr/>
        </p:nvSpPr>
        <p:spPr>
          <a:xfrm>
            <a:off x="3306845" y="5244569"/>
            <a:ext cx="85579" cy="556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41984EED-9C9F-0B4C-65FA-E89B7ED9271B}"/>
              </a:ext>
            </a:extLst>
          </p:cNvPr>
          <p:cNvSpPr/>
          <p:nvPr/>
        </p:nvSpPr>
        <p:spPr>
          <a:xfrm>
            <a:off x="7847836" y="4610536"/>
            <a:ext cx="379188" cy="858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1" name="Straight Connector 30">
            <a:extLst>
              <a:ext uri="{FF2B5EF4-FFF2-40B4-BE49-F238E27FC236}">
                <a16:creationId xmlns:a16="http://schemas.microsoft.com/office/drawing/2014/main" id="{A8FDF062-A79F-2177-5954-43444084C36B}"/>
              </a:ext>
            </a:extLst>
          </p:cNvPr>
          <p:cNvCxnSpPr>
            <a:cxnSpLocks/>
          </p:cNvCxnSpPr>
          <p:nvPr/>
        </p:nvCxnSpPr>
        <p:spPr>
          <a:xfrm>
            <a:off x="7635240" y="4747547"/>
            <a:ext cx="132588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B65A43-C458-9926-9EB6-BFD31DEE363A}"/>
              </a:ext>
            </a:extLst>
          </p:cNvPr>
          <p:cNvCxnSpPr>
            <a:cxnSpLocks/>
          </p:cNvCxnSpPr>
          <p:nvPr/>
        </p:nvCxnSpPr>
        <p:spPr>
          <a:xfrm>
            <a:off x="7613904" y="5177876"/>
            <a:ext cx="1347216"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E36CC6-7478-162E-8776-09FF63AFE516}"/>
              </a:ext>
            </a:extLst>
          </p:cNvPr>
          <p:cNvCxnSpPr>
            <a:cxnSpLocks/>
          </p:cNvCxnSpPr>
          <p:nvPr/>
        </p:nvCxnSpPr>
        <p:spPr>
          <a:xfrm>
            <a:off x="1563625" y="5321246"/>
            <a:ext cx="1828799"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7138B99-FCB1-7772-6AC6-991EF1AC397C}"/>
              </a:ext>
            </a:extLst>
          </p:cNvPr>
          <p:cNvCxnSpPr>
            <a:cxnSpLocks/>
          </p:cNvCxnSpPr>
          <p:nvPr/>
        </p:nvCxnSpPr>
        <p:spPr>
          <a:xfrm>
            <a:off x="1563625" y="5751575"/>
            <a:ext cx="1807463"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CDF09CA-E6B8-9911-B178-A2525BB7C627}"/>
              </a:ext>
            </a:extLst>
          </p:cNvPr>
          <p:cNvSpPr/>
          <p:nvPr/>
        </p:nvSpPr>
        <p:spPr>
          <a:xfrm>
            <a:off x="8479115" y="5668325"/>
            <a:ext cx="379188" cy="858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3" name="Straight Connector 32">
            <a:extLst>
              <a:ext uri="{FF2B5EF4-FFF2-40B4-BE49-F238E27FC236}">
                <a16:creationId xmlns:a16="http://schemas.microsoft.com/office/drawing/2014/main" id="{FD03EC46-AB34-379C-902C-9BAB340B6E92}"/>
              </a:ext>
            </a:extLst>
          </p:cNvPr>
          <p:cNvCxnSpPr>
            <a:cxnSpLocks/>
          </p:cNvCxnSpPr>
          <p:nvPr/>
        </p:nvCxnSpPr>
        <p:spPr>
          <a:xfrm>
            <a:off x="8531352" y="5875155"/>
            <a:ext cx="1234439"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F5F3D2-9272-7B7B-AE80-1FD8A7F653AB}"/>
              </a:ext>
            </a:extLst>
          </p:cNvPr>
          <p:cNvCxnSpPr>
            <a:cxnSpLocks/>
          </p:cNvCxnSpPr>
          <p:nvPr/>
        </p:nvCxnSpPr>
        <p:spPr>
          <a:xfrm>
            <a:off x="8510016" y="6305484"/>
            <a:ext cx="125577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87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0C03F52-24D7-5764-6F2F-26560CC406A7}"/>
              </a:ext>
            </a:extLst>
          </p:cNvPr>
          <p:cNvSpPr txBox="1"/>
          <p:nvPr/>
        </p:nvSpPr>
        <p:spPr>
          <a:xfrm>
            <a:off x="590556" y="331626"/>
            <a:ext cx="7257280" cy="954107"/>
          </a:xfrm>
          <a:prstGeom prst="rect">
            <a:avLst/>
          </a:prstGeom>
          <a:noFill/>
        </p:spPr>
        <p:txBody>
          <a:bodyPr wrap="square" rtlCol="0">
            <a:spAutoFit/>
          </a:bodyPr>
          <a:lstStyle/>
          <a:p>
            <a:r>
              <a:rPr lang="en-US" sz="2800" b="1" dirty="0"/>
              <a:t>Environmental Scan</a:t>
            </a:r>
            <a:endParaRPr lang="en-US" sz="2800" dirty="0"/>
          </a:p>
          <a:p>
            <a:endParaRPr lang="en-US" sz="2800" dirty="0"/>
          </a:p>
        </p:txBody>
      </p:sp>
      <p:cxnSp>
        <p:nvCxnSpPr>
          <p:cNvPr id="12" name="Straight Connector 11">
            <a:extLst>
              <a:ext uri="{FF2B5EF4-FFF2-40B4-BE49-F238E27FC236}">
                <a16:creationId xmlns:a16="http://schemas.microsoft.com/office/drawing/2014/main" id="{D3E7A58C-79B7-A4B6-E7EF-8BCA0C07E04F}"/>
              </a:ext>
            </a:extLst>
          </p:cNvPr>
          <p:cNvCxnSpPr>
            <a:cxnSpLocks/>
          </p:cNvCxnSpPr>
          <p:nvPr/>
        </p:nvCxnSpPr>
        <p:spPr>
          <a:xfrm>
            <a:off x="628650" y="880462"/>
            <a:ext cx="6400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B4EAA2-398F-B7BB-AC5F-E4107E800008}"/>
              </a:ext>
            </a:extLst>
          </p:cNvPr>
          <p:cNvSpPr txBox="1"/>
          <p:nvPr/>
        </p:nvSpPr>
        <p:spPr>
          <a:xfrm>
            <a:off x="1825257" y="4064305"/>
            <a:ext cx="2847254" cy="923330"/>
          </a:xfrm>
          <a:prstGeom prst="rect">
            <a:avLst/>
          </a:prstGeom>
          <a:noFill/>
        </p:spPr>
        <p:txBody>
          <a:bodyPr wrap="none" rtlCol="0">
            <a:spAutoFit/>
          </a:bodyPr>
          <a:lstStyle/>
          <a:p>
            <a:r>
              <a:rPr lang="en-US" b="1" dirty="0"/>
              <a:t>Lakeshore Manor = 80 Units</a:t>
            </a:r>
          </a:p>
          <a:p>
            <a:r>
              <a:rPr lang="en-US" b="1" u="sng" dirty="0"/>
              <a:t>Wheatland Lodge = 89 Units</a:t>
            </a:r>
          </a:p>
          <a:p>
            <a:r>
              <a:rPr lang="en-US" b="1" dirty="0"/>
              <a:t>	                169 Units</a:t>
            </a:r>
          </a:p>
        </p:txBody>
      </p:sp>
      <p:sp>
        <p:nvSpPr>
          <p:cNvPr id="14" name="TextBox 13">
            <a:extLst>
              <a:ext uri="{FF2B5EF4-FFF2-40B4-BE49-F238E27FC236}">
                <a16:creationId xmlns:a16="http://schemas.microsoft.com/office/drawing/2014/main" id="{F9C34835-0430-DE92-AF86-04D738BC3E18}"/>
              </a:ext>
            </a:extLst>
          </p:cNvPr>
          <p:cNvSpPr txBox="1"/>
          <p:nvPr/>
        </p:nvSpPr>
        <p:spPr>
          <a:xfrm>
            <a:off x="8573415" y="4031943"/>
            <a:ext cx="2971454" cy="1200329"/>
          </a:xfrm>
          <a:prstGeom prst="rect">
            <a:avLst/>
          </a:prstGeom>
          <a:noFill/>
        </p:spPr>
        <p:txBody>
          <a:bodyPr wrap="none" rtlCol="0">
            <a:spAutoFit/>
          </a:bodyPr>
          <a:lstStyle/>
          <a:p>
            <a:r>
              <a:rPr lang="en-US" b="1" dirty="0"/>
              <a:t>Lakeshore Manor =   80 Units</a:t>
            </a:r>
          </a:p>
          <a:p>
            <a:r>
              <a:rPr lang="en-US" b="1" dirty="0"/>
              <a:t>Wheatland Lodge =  89 Units</a:t>
            </a:r>
          </a:p>
          <a:p>
            <a:r>
              <a:rPr lang="en-US" b="1" u="sng" dirty="0"/>
              <a:t>Proposed Project = 120 Units</a:t>
            </a:r>
          </a:p>
          <a:p>
            <a:r>
              <a:rPr lang="en-US" b="1" dirty="0"/>
              <a:t>		289 Units</a:t>
            </a:r>
            <a:endParaRPr lang="en-CA" b="1" dirty="0"/>
          </a:p>
        </p:txBody>
      </p:sp>
      <p:graphicFrame>
        <p:nvGraphicFramePr>
          <p:cNvPr id="19" name="Table 18">
            <a:extLst>
              <a:ext uri="{FF2B5EF4-FFF2-40B4-BE49-F238E27FC236}">
                <a16:creationId xmlns:a16="http://schemas.microsoft.com/office/drawing/2014/main" id="{6CBABA55-801C-1310-BA7D-08E1AC7721C7}"/>
              </a:ext>
            </a:extLst>
          </p:cNvPr>
          <p:cNvGraphicFramePr>
            <a:graphicFrameLocks noGrp="1"/>
          </p:cNvGraphicFramePr>
          <p:nvPr>
            <p:extLst>
              <p:ext uri="{D42A27DB-BD31-4B8C-83A1-F6EECF244321}">
                <p14:modId xmlns:p14="http://schemas.microsoft.com/office/powerpoint/2010/main" val="2702538272"/>
              </p:ext>
            </p:extLst>
          </p:nvPr>
        </p:nvGraphicFramePr>
        <p:xfrm>
          <a:off x="641586" y="1090097"/>
          <a:ext cx="11098377" cy="2743200"/>
        </p:xfrm>
        <a:graphic>
          <a:graphicData uri="http://schemas.openxmlformats.org/drawingml/2006/table">
            <a:tbl>
              <a:tblPr firstRow="1" firstCol="1" bandRow="1">
                <a:tableStyleId>{5C22544A-7EE6-4342-B048-85BDC9FD1C3A}</a:tableStyleId>
              </a:tblPr>
              <a:tblGrid>
                <a:gridCol w="1373424">
                  <a:extLst>
                    <a:ext uri="{9D8B030D-6E8A-4147-A177-3AD203B41FA5}">
                      <a16:colId xmlns:a16="http://schemas.microsoft.com/office/drawing/2014/main" val="221563047"/>
                    </a:ext>
                  </a:extLst>
                </a:gridCol>
                <a:gridCol w="1454213">
                  <a:extLst>
                    <a:ext uri="{9D8B030D-6E8A-4147-A177-3AD203B41FA5}">
                      <a16:colId xmlns:a16="http://schemas.microsoft.com/office/drawing/2014/main" val="909924871"/>
                    </a:ext>
                  </a:extLst>
                </a:gridCol>
                <a:gridCol w="1454213">
                  <a:extLst>
                    <a:ext uri="{9D8B030D-6E8A-4147-A177-3AD203B41FA5}">
                      <a16:colId xmlns:a16="http://schemas.microsoft.com/office/drawing/2014/main" val="4275164180"/>
                    </a:ext>
                  </a:extLst>
                </a:gridCol>
                <a:gridCol w="1591979">
                  <a:extLst>
                    <a:ext uri="{9D8B030D-6E8A-4147-A177-3AD203B41FA5}">
                      <a16:colId xmlns:a16="http://schemas.microsoft.com/office/drawing/2014/main" val="3396431262"/>
                    </a:ext>
                  </a:extLst>
                </a:gridCol>
                <a:gridCol w="1455204">
                  <a:extLst>
                    <a:ext uri="{9D8B030D-6E8A-4147-A177-3AD203B41FA5}">
                      <a16:colId xmlns:a16="http://schemas.microsoft.com/office/drawing/2014/main" val="1433913886"/>
                    </a:ext>
                  </a:extLst>
                </a:gridCol>
                <a:gridCol w="510690">
                  <a:extLst>
                    <a:ext uri="{9D8B030D-6E8A-4147-A177-3AD203B41FA5}">
                      <a16:colId xmlns:a16="http://schemas.microsoft.com/office/drawing/2014/main" val="1411337096"/>
                    </a:ext>
                  </a:extLst>
                </a:gridCol>
                <a:gridCol w="1622393">
                  <a:extLst>
                    <a:ext uri="{9D8B030D-6E8A-4147-A177-3AD203B41FA5}">
                      <a16:colId xmlns:a16="http://schemas.microsoft.com/office/drawing/2014/main" val="242749654"/>
                    </a:ext>
                  </a:extLst>
                </a:gridCol>
                <a:gridCol w="1636261">
                  <a:extLst>
                    <a:ext uri="{9D8B030D-6E8A-4147-A177-3AD203B41FA5}">
                      <a16:colId xmlns:a16="http://schemas.microsoft.com/office/drawing/2014/main" val="740129185"/>
                    </a:ext>
                  </a:extLst>
                </a:gridCol>
              </a:tblGrid>
              <a:tr h="1640629">
                <a:tc>
                  <a:txBody>
                    <a:bodyPr/>
                    <a:lstStyle/>
                    <a:p>
                      <a:pPr marL="0" marR="0" algn="ctr">
                        <a:spcBef>
                          <a:spcPts val="0"/>
                        </a:spcBef>
                        <a:spcAft>
                          <a:spcPts val="0"/>
                        </a:spcAft>
                      </a:pPr>
                      <a:r>
                        <a:rPr lang="en-CA" sz="1800" dirty="0">
                          <a:solidFill>
                            <a:schemeClr val="tx1"/>
                          </a:solidFill>
                          <a:effectLst/>
                        </a:rPr>
                        <a:t> </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a:txBody>
                    <a:bodyPr/>
                    <a:lstStyle/>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r>
                        <a:rPr lang="en-CA" sz="1800" dirty="0">
                          <a:solidFill>
                            <a:schemeClr val="tx1"/>
                          </a:solidFill>
                          <a:effectLst/>
                        </a:rPr>
                        <a:t># seniors </a:t>
                      </a:r>
                    </a:p>
                    <a:p>
                      <a:pPr marL="0" marR="0" algn="ctr">
                        <a:spcBef>
                          <a:spcPts val="0"/>
                        </a:spcBef>
                        <a:spcAft>
                          <a:spcPts val="0"/>
                        </a:spcAft>
                      </a:pPr>
                      <a:r>
                        <a:rPr lang="en-CA" sz="1800" dirty="0">
                          <a:solidFill>
                            <a:schemeClr val="tx1"/>
                          </a:solidFill>
                          <a:effectLst/>
                        </a:rPr>
                        <a:t>85 +</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a:txBody>
                    <a:bodyPr/>
                    <a:lstStyle/>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r>
                        <a:rPr lang="en-CA" sz="1800" dirty="0">
                          <a:solidFill>
                            <a:schemeClr val="tx1"/>
                          </a:solidFill>
                          <a:effectLst/>
                        </a:rPr>
                        <a:t>Wheatland Lodge and Lakeshore room count combined</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a:txBody>
                    <a:bodyPr/>
                    <a:lstStyle/>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endParaRPr lang="en-CA" sz="1800" dirty="0">
                        <a:solidFill>
                          <a:schemeClr val="tx1"/>
                        </a:solidFill>
                        <a:effectLst/>
                      </a:endParaRPr>
                    </a:p>
                    <a:p>
                      <a:pPr marL="0" marR="0" algn="ctr">
                        <a:spcBef>
                          <a:spcPts val="0"/>
                        </a:spcBef>
                        <a:spcAft>
                          <a:spcPts val="0"/>
                        </a:spcAft>
                      </a:pPr>
                      <a:r>
                        <a:rPr lang="en-CA" sz="1800" dirty="0">
                          <a:solidFill>
                            <a:schemeClr val="tx1"/>
                          </a:solidFill>
                          <a:effectLst/>
                        </a:rPr>
                        <a:t>% of seniors served</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a:txBody>
                    <a:bodyPr/>
                    <a:lstStyle/>
                    <a:p>
                      <a:pPr marL="0" marR="0" algn="ctr">
                        <a:spcBef>
                          <a:spcPts val="0"/>
                        </a:spcBef>
                        <a:spcAft>
                          <a:spcPts val="0"/>
                        </a:spcAft>
                      </a:pPr>
                      <a:r>
                        <a:rPr lang="en-CA" sz="1800" dirty="0">
                          <a:solidFill>
                            <a:schemeClr val="tx1"/>
                          </a:solidFill>
                          <a:effectLst/>
                        </a:rPr>
                        <a:t>Additional Units to maintain 30%  catchment unit count</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a:txBody>
                    <a:bodyPr/>
                    <a:lstStyle/>
                    <a:p>
                      <a:pPr marL="0" marR="0" algn="ctr">
                        <a:spcBef>
                          <a:spcPts val="0"/>
                        </a:spcBef>
                        <a:spcAft>
                          <a:spcPts val="0"/>
                        </a:spcAft>
                      </a:pP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solidFill>
                            <a:schemeClr val="tx1"/>
                          </a:solidFill>
                          <a:effectLst/>
                        </a:rPr>
                        <a:t>% of seniors served</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a:txBody>
                    <a:bodyPr/>
                    <a:lstStyle/>
                    <a:p>
                      <a:pPr marL="0" marR="0" algn="ctr">
                        <a:spcBef>
                          <a:spcPts val="0"/>
                        </a:spcBef>
                        <a:spcAft>
                          <a:spcPts val="0"/>
                        </a:spcAft>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 Unit count to maintain supply 85+</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extLst>
                  <a:ext uri="{0D108BD9-81ED-4DB2-BD59-A6C34878D82A}">
                    <a16:rowId xmlns:a16="http://schemas.microsoft.com/office/drawing/2014/main" val="3334437897"/>
                  </a:ext>
                </a:extLst>
              </a:tr>
              <a:tr h="234376">
                <a:tc>
                  <a:txBody>
                    <a:bodyPr/>
                    <a:lstStyle/>
                    <a:p>
                      <a:pPr marL="0" marR="0">
                        <a:spcBef>
                          <a:spcPts val="0"/>
                        </a:spcBef>
                        <a:spcAft>
                          <a:spcPts val="0"/>
                        </a:spcAft>
                      </a:pPr>
                      <a:r>
                        <a:rPr lang="en-CA" sz="1800">
                          <a:effectLst/>
                        </a:rPr>
                        <a:t>2026</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r>
                        <a:rPr lang="en-CA" sz="1800">
                          <a:effectLst/>
                        </a:rPr>
                        <a:t>569</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rowSpan="4">
                  <a:txBody>
                    <a:bodyPr/>
                    <a:lstStyle/>
                    <a:p>
                      <a:pPr marL="0" marR="0" algn="ctr">
                        <a:spcBef>
                          <a:spcPts val="0"/>
                        </a:spcBef>
                        <a:spcAft>
                          <a:spcPts val="0"/>
                        </a:spcAft>
                      </a:pPr>
                      <a:r>
                        <a:rPr lang="en-CA" sz="1800">
                          <a:effectLst/>
                        </a:rPr>
                        <a:t> </a:t>
                      </a:r>
                    </a:p>
                    <a:p>
                      <a:pPr marL="0" marR="0" algn="ctr">
                        <a:spcBef>
                          <a:spcPts val="0"/>
                        </a:spcBef>
                        <a:spcAft>
                          <a:spcPts val="0"/>
                        </a:spcAft>
                      </a:pPr>
                      <a:r>
                        <a:rPr lang="en-CA" sz="1800">
                          <a:effectLst/>
                        </a:rPr>
                        <a:t>169</a:t>
                      </a:r>
                    </a:p>
                    <a:p>
                      <a:pPr marL="0" marR="0">
                        <a:spcBef>
                          <a:spcPts val="0"/>
                        </a:spcBef>
                        <a:spcAft>
                          <a:spcPts val="0"/>
                        </a:spcAft>
                      </a:pPr>
                      <a:r>
                        <a:rPr lang="en-CA" sz="1800">
                          <a:effectLst/>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7191" marR="107191" marT="53596" marB="53596"/>
                </a:tc>
                <a:tc>
                  <a:txBody>
                    <a:bodyPr/>
                    <a:lstStyle/>
                    <a:p>
                      <a:pPr marL="0" marR="0" algn="ctr">
                        <a:spcBef>
                          <a:spcPts val="0"/>
                        </a:spcBef>
                        <a:spcAft>
                          <a:spcPts val="0"/>
                        </a:spcAft>
                      </a:pPr>
                      <a:r>
                        <a:rPr lang="en-CA" sz="1800" dirty="0">
                          <a:effectLst/>
                        </a:rPr>
                        <a:t>30%</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lgn="ctr">
                        <a:spcBef>
                          <a:spcPts val="0"/>
                        </a:spcBef>
                        <a:spcAft>
                          <a:spcPts val="0"/>
                        </a:spcAft>
                      </a:pPr>
                      <a:r>
                        <a:rPr lang="en-CA" sz="1800" dirty="0">
                          <a:effectLst/>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lgn="ctr">
                        <a:spcBef>
                          <a:spcPts val="0"/>
                        </a:spcBef>
                        <a:spcAft>
                          <a:spcPts val="0"/>
                        </a:spcAft>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rowSpan="4">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30%</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169</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extLst>
                  <a:ext uri="{0D108BD9-81ED-4DB2-BD59-A6C34878D82A}">
                    <a16:rowId xmlns:a16="http://schemas.microsoft.com/office/drawing/2014/main" val="3772416081"/>
                  </a:ext>
                </a:extLst>
              </a:tr>
              <a:tr h="234376">
                <a:tc>
                  <a:txBody>
                    <a:bodyPr/>
                    <a:lstStyle/>
                    <a:p>
                      <a:pPr marL="0" marR="0">
                        <a:spcBef>
                          <a:spcPts val="0"/>
                        </a:spcBef>
                        <a:spcAft>
                          <a:spcPts val="0"/>
                        </a:spcAft>
                      </a:pPr>
                      <a:r>
                        <a:rPr lang="en-CA" sz="1800">
                          <a:effectLst/>
                        </a:rPr>
                        <a:t>2031</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r>
                        <a:rPr lang="en-CA" sz="1800" dirty="0">
                          <a:effectLst/>
                        </a:rPr>
                        <a:t>876</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vMerge="1">
                  <a:txBody>
                    <a:bodyPr/>
                    <a:lstStyle/>
                    <a:p>
                      <a:endParaRPr lang="en-CA"/>
                    </a:p>
                  </a:txBody>
                  <a:tcPr/>
                </a:tc>
                <a:tc>
                  <a:txBody>
                    <a:bodyPr/>
                    <a:lstStyle/>
                    <a:p>
                      <a:pPr marL="0" marR="0" algn="ctr">
                        <a:spcBef>
                          <a:spcPts val="0"/>
                        </a:spcBef>
                        <a:spcAft>
                          <a:spcPts val="0"/>
                        </a:spcAft>
                      </a:pPr>
                      <a:r>
                        <a:rPr lang="en-CA" sz="1800">
                          <a:effectLst/>
                        </a:rPr>
                        <a:t>19%</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r>
                        <a:rPr lang="en-CA" sz="1800" dirty="0">
                          <a:effectLst/>
                        </a:rPr>
                        <a:t>+ 93 units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vMerge="1">
                  <a:txBody>
                    <a:bodyPr/>
                    <a:lstStyle/>
                    <a:p>
                      <a:pPr marL="0" marR="0">
                        <a:spcBef>
                          <a:spcPts val="0"/>
                        </a:spcBef>
                        <a:spcAft>
                          <a:spcPts val="0"/>
                        </a:spcAft>
                      </a:pP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0970" marR="90970" marT="0" marB="0"/>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262</a:t>
                      </a:r>
                    </a:p>
                  </a:txBody>
                  <a:tcPr marL="106640" marR="106640" marT="0" marB="0"/>
                </a:tc>
                <a:extLst>
                  <a:ext uri="{0D108BD9-81ED-4DB2-BD59-A6C34878D82A}">
                    <a16:rowId xmlns:a16="http://schemas.microsoft.com/office/drawing/2014/main" val="2154582087"/>
                  </a:ext>
                </a:extLst>
              </a:tr>
              <a:tr h="234376">
                <a:tc>
                  <a:txBody>
                    <a:bodyPr/>
                    <a:lstStyle/>
                    <a:p>
                      <a:pPr marL="0" marR="0">
                        <a:spcBef>
                          <a:spcPts val="0"/>
                        </a:spcBef>
                        <a:spcAft>
                          <a:spcPts val="0"/>
                        </a:spcAft>
                      </a:pPr>
                      <a:r>
                        <a:rPr lang="en-CA" sz="1800">
                          <a:effectLst/>
                        </a:rPr>
                        <a:t>2036</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r>
                        <a:rPr lang="en-CA" sz="1800">
                          <a:effectLst/>
                        </a:rPr>
                        <a:t>1277</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vMerge="1">
                  <a:txBody>
                    <a:bodyPr/>
                    <a:lstStyle/>
                    <a:p>
                      <a:endParaRPr lang="en-CA"/>
                    </a:p>
                  </a:txBody>
                  <a:tcPr/>
                </a:tc>
                <a:tc>
                  <a:txBody>
                    <a:bodyPr/>
                    <a:lstStyle/>
                    <a:p>
                      <a:pPr marL="0" marR="0" algn="ctr">
                        <a:spcBef>
                          <a:spcPts val="0"/>
                        </a:spcBef>
                        <a:spcAft>
                          <a:spcPts val="0"/>
                        </a:spcAft>
                      </a:pPr>
                      <a:r>
                        <a:rPr lang="en-CA" sz="1800">
                          <a:effectLst/>
                        </a:rPr>
                        <a:t>13%</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r>
                        <a:rPr lang="en-CA" sz="1800" dirty="0">
                          <a:effectLst/>
                        </a:rPr>
                        <a:t>+214 units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vMerge="1">
                  <a:txBody>
                    <a:bodyPr/>
                    <a:lstStyle/>
                    <a:p>
                      <a:pPr marL="0" marR="0">
                        <a:spcBef>
                          <a:spcPts val="0"/>
                        </a:spcBef>
                        <a:spcAft>
                          <a:spcPts val="0"/>
                        </a:spcAft>
                      </a:pP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0970" marR="9097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383</a:t>
                      </a:r>
                    </a:p>
                  </a:txBody>
                  <a:tcPr marL="106640" marR="106640" marT="0" marB="0"/>
                </a:tc>
                <a:extLst>
                  <a:ext uri="{0D108BD9-81ED-4DB2-BD59-A6C34878D82A}">
                    <a16:rowId xmlns:a16="http://schemas.microsoft.com/office/drawing/2014/main" val="943574130"/>
                  </a:ext>
                </a:extLst>
              </a:tr>
              <a:tr h="234376">
                <a:tc>
                  <a:txBody>
                    <a:bodyPr/>
                    <a:lstStyle/>
                    <a:p>
                      <a:pPr marL="0" marR="0">
                        <a:spcBef>
                          <a:spcPts val="0"/>
                        </a:spcBef>
                        <a:spcAft>
                          <a:spcPts val="0"/>
                        </a:spcAft>
                      </a:pPr>
                      <a:r>
                        <a:rPr lang="en-CA" sz="1800">
                          <a:effectLst/>
                        </a:rPr>
                        <a:t>2041</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r>
                        <a:rPr lang="en-CA" sz="1800">
                          <a:effectLst/>
                        </a:rPr>
                        <a:t>1636</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vMerge="1">
                  <a:txBody>
                    <a:bodyPr/>
                    <a:lstStyle/>
                    <a:p>
                      <a:endParaRPr lang="en-CA"/>
                    </a:p>
                  </a:txBody>
                  <a:tcPr/>
                </a:tc>
                <a:tc>
                  <a:txBody>
                    <a:bodyPr/>
                    <a:lstStyle/>
                    <a:p>
                      <a:pPr marL="0" marR="0" algn="ctr">
                        <a:spcBef>
                          <a:spcPts val="0"/>
                        </a:spcBef>
                        <a:spcAft>
                          <a:spcPts val="0"/>
                        </a:spcAft>
                      </a:pPr>
                      <a:r>
                        <a:rPr lang="en-CA" sz="1800">
                          <a:effectLst/>
                        </a:rPr>
                        <a:t>10%</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r>
                        <a:rPr lang="en-CA" sz="1800" dirty="0">
                          <a:effectLst/>
                        </a:rPr>
                        <a:t>+490 units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tc>
                  <a:txBody>
                    <a:bodyPr/>
                    <a:lstStyle/>
                    <a:p>
                      <a:pPr marL="0" marR="0">
                        <a:spcBef>
                          <a:spcPts val="0"/>
                        </a:spcBef>
                        <a:spcAft>
                          <a:spcPts val="0"/>
                        </a:spcAft>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solidFill>
                      <a:schemeClr val="bg1"/>
                    </a:solidFill>
                  </a:tcPr>
                </a:tc>
                <a:tc vMerge="1">
                  <a:txBody>
                    <a:bodyPr/>
                    <a:lstStyle/>
                    <a:p>
                      <a:pPr marL="0" marR="0">
                        <a:spcBef>
                          <a:spcPts val="0"/>
                        </a:spcBef>
                        <a:spcAft>
                          <a:spcPts val="0"/>
                        </a:spcAft>
                      </a:pP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0970" marR="90970" marT="0" marB="0"/>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659</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640" marR="106640" marT="0" marB="0"/>
                </a:tc>
                <a:extLst>
                  <a:ext uri="{0D108BD9-81ED-4DB2-BD59-A6C34878D82A}">
                    <a16:rowId xmlns:a16="http://schemas.microsoft.com/office/drawing/2014/main" val="2328995188"/>
                  </a:ext>
                </a:extLst>
              </a:tr>
            </a:tbl>
          </a:graphicData>
        </a:graphic>
      </p:graphicFrame>
      <p:sp>
        <p:nvSpPr>
          <p:cNvPr id="23" name="TextBox 22">
            <a:extLst>
              <a:ext uri="{FF2B5EF4-FFF2-40B4-BE49-F238E27FC236}">
                <a16:creationId xmlns:a16="http://schemas.microsoft.com/office/drawing/2014/main" id="{58106F88-52CA-CC77-66B5-5CA3E9C1AD32}"/>
              </a:ext>
            </a:extLst>
          </p:cNvPr>
          <p:cNvSpPr txBox="1"/>
          <p:nvPr/>
        </p:nvSpPr>
        <p:spPr>
          <a:xfrm>
            <a:off x="1069402" y="5249777"/>
            <a:ext cx="1080507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Inclusion of Long-term Care (</a:t>
            </a:r>
            <a:r>
              <a:rPr lang="en-US" dirty="0" err="1"/>
              <a:t>Sagewood</a:t>
            </a:r>
            <a:r>
              <a:rPr lang="en-US" dirty="0"/>
              <a:t>) is not included.   </a:t>
            </a:r>
          </a:p>
          <a:p>
            <a:pPr marL="285750" indent="-285750">
              <a:buFont typeface="Arial" panose="020B0604020202020204" pitchFamily="34" charset="0"/>
              <a:buChar char="•"/>
            </a:pPr>
            <a:r>
              <a:rPr lang="en-US" dirty="0"/>
              <a:t>LTC facilities are managed by AHS and utilize placement by availability, and not restricted to the local catchment.  </a:t>
            </a:r>
          </a:p>
          <a:p>
            <a:pPr marL="285750" indent="-285750">
              <a:buFont typeface="Arial" panose="020B0604020202020204" pitchFamily="34" charset="0"/>
              <a:buChar char="•"/>
            </a:pPr>
            <a:r>
              <a:rPr lang="en-US" dirty="0"/>
              <a:t>Future LTC requirements are managed by AHS.</a:t>
            </a:r>
            <a:endParaRPr lang="en-CA" dirty="0"/>
          </a:p>
        </p:txBody>
      </p:sp>
    </p:spTree>
    <p:extLst>
      <p:ext uri="{BB962C8B-B14F-4D97-AF65-F5344CB8AC3E}">
        <p14:creationId xmlns:p14="http://schemas.microsoft.com/office/powerpoint/2010/main" val="320537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9168C-D682-8FD2-4B08-8690BFDD2298}"/>
              </a:ext>
            </a:extLst>
          </p:cNvPr>
          <p:cNvPicPr>
            <a:picLocks noChangeAspect="1"/>
          </p:cNvPicPr>
          <p:nvPr/>
        </p:nvPicPr>
        <p:blipFill rotWithShape="1">
          <a:blip r:embed="rId2"/>
          <a:srcRect r="-188"/>
          <a:stretch/>
        </p:blipFill>
        <p:spPr>
          <a:xfrm>
            <a:off x="1373371" y="937865"/>
            <a:ext cx="9992833" cy="4982270"/>
          </a:xfrm>
          <a:prstGeom prst="rect">
            <a:avLst/>
          </a:prstGeom>
          <a:effectLst>
            <a:softEdge rad="635000"/>
          </a:effectLst>
        </p:spPr>
      </p:pic>
      <p:sp>
        <p:nvSpPr>
          <p:cNvPr id="2" name="TextBox 1">
            <a:extLst>
              <a:ext uri="{FF2B5EF4-FFF2-40B4-BE49-F238E27FC236}">
                <a16:creationId xmlns:a16="http://schemas.microsoft.com/office/drawing/2014/main" id="{EA37572E-8CF9-F98B-645F-36625AB5E914}"/>
              </a:ext>
            </a:extLst>
          </p:cNvPr>
          <p:cNvSpPr txBox="1"/>
          <p:nvPr/>
        </p:nvSpPr>
        <p:spPr>
          <a:xfrm>
            <a:off x="590556" y="331626"/>
            <a:ext cx="6453182" cy="1415772"/>
          </a:xfrm>
          <a:prstGeom prst="rect">
            <a:avLst/>
          </a:prstGeom>
          <a:noFill/>
        </p:spPr>
        <p:txBody>
          <a:bodyPr wrap="square" rtlCol="0">
            <a:spAutoFit/>
          </a:bodyPr>
          <a:lstStyle/>
          <a:p>
            <a:r>
              <a:rPr lang="en-US" sz="2800" b="1" dirty="0"/>
              <a:t>Project Rationalization </a:t>
            </a:r>
          </a:p>
          <a:p>
            <a:pPr>
              <a:lnSpc>
                <a:spcPct val="150000"/>
              </a:lnSpc>
            </a:pPr>
            <a:r>
              <a:rPr lang="en-US" sz="2000" b="1" dirty="0"/>
              <a:t>Original Concept – Barry Architecture</a:t>
            </a:r>
            <a:endParaRPr lang="en-US" sz="2000" dirty="0"/>
          </a:p>
          <a:p>
            <a:endParaRPr lang="en-US" sz="2800" dirty="0"/>
          </a:p>
        </p:txBody>
      </p:sp>
      <p:cxnSp>
        <p:nvCxnSpPr>
          <p:cNvPr id="3" name="Straight Connector 2">
            <a:extLst>
              <a:ext uri="{FF2B5EF4-FFF2-40B4-BE49-F238E27FC236}">
                <a16:creationId xmlns:a16="http://schemas.microsoft.com/office/drawing/2014/main" id="{70B0E906-8339-488B-F227-919F035D3976}"/>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6" descr="Image result for wheatland housing management body">
            <a:extLst>
              <a:ext uri="{FF2B5EF4-FFF2-40B4-BE49-F238E27FC236}">
                <a16:creationId xmlns:a16="http://schemas.microsoft.com/office/drawing/2014/main" id="{BAABB463-3202-39FE-C6DC-153F245BF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6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72B19-604F-5EF1-F31B-006976C54572}"/>
              </a:ext>
            </a:extLst>
          </p:cNvPr>
          <p:cNvPicPr>
            <a:picLocks noChangeAspect="1"/>
          </p:cNvPicPr>
          <p:nvPr/>
        </p:nvPicPr>
        <p:blipFill>
          <a:blip r:embed="rId2">
            <a:extLst>
              <a:ext uri="{BEBA8EAE-BF5A-486C-A8C5-ECC9F3942E4B}">
                <a14:imgProps xmlns:a14="http://schemas.microsoft.com/office/drawing/2010/main">
                  <a14:imgLayer r:embed="rId3">
                    <a14:imgEffect>
                      <a14:artisticFilmGrain/>
                    </a14:imgEffect>
                    <a14:imgEffect>
                      <a14:saturation sat="0"/>
                    </a14:imgEffect>
                    <a14:imgEffect>
                      <a14:brightnessContrast bright="40000" contrast="40000"/>
                    </a14:imgEffect>
                  </a14:imgLayer>
                </a14:imgProps>
              </a:ext>
            </a:extLst>
          </a:blip>
          <a:stretch>
            <a:fillRect/>
          </a:stretch>
        </p:blipFill>
        <p:spPr>
          <a:xfrm>
            <a:off x="1373371" y="937865"/>
            <a:ext cx="9974067" cy="4982270"/>
          </a:xfrm>
          <a:prstGeom prst="rect">
            <a:avLst/>
          </a:prstGeom>
        </p:spPr>
      </p:pic>
      <p:pic>
        <p:nvPicPr>
          <p:cNvPr id="3" name="Picture 2">
            <a:extLst>
              <a:ext uri="{FF2B5EF4-FFF2-40B4-BE49-F238E27FC236}">
                <a16:creationId xmlns:a16="http://schemas.microsoft.com/office/drawing/2014/main" id="{27BF1D8A-1B56-8BD5-0E2C-46FD2E971CEC}"/>
              </a:ext>
            </a:extLst>
          </p:cNvPr>
          <p:cNvPicPr>
            <a:picLocks noChangeAspect="1"/>
          </p:cNvPicPr>
          <p:nvPr/>
        </p:nvPicPr>
        <p:blipFill rotWithShape="1">
          <a:blip r:embed="rId4"/>
          <a:srcRect r="52246"/>
          <a:stretch/>
        </p:blipFill>
        <p:spPr>
          <a:xfrm>
            <a:off x="1373372" y="937865"/>
            <a:ext cx="4763024" cy="4982270"/>
          </a:xfrm>
          <a:prstGeom prst="rect">
            <a:avLst/>
          </a:prstGeom>
          <a:effectLst>
            <a:softEdge rad="635000"/>
          </a:effectLst>
        </p:spPr>
      </p:pic>
      <p:sp>
        <p:nvSpPr>
          <p:cNvPr id="5" name="Freeform: Shape 4">
            <a:extLst>
              <a:ext uri="{FF2B5EF4-FFF2-40B4-BE49-F238E27FC236}">
                <a16:creationId xmlns:a16="http://schemas.microsoft.com/office/drawing/2014/main" id="{457CB8BC-C50A-57E2-CBB0-F721CBF57065}"/>
              </a:ext>
            </a:extLst>
          </p:cNvPr>
          <p:cNvSpPr/>
          <p:nvPr/>
        </p:nvSpPr>
        <p:spPr>
          <a:xfrm>
            <a:off x="2389239" y="2005781"/>
            <a:ext cx="1076632" cy="1246238"/>
          </a:xfrm>
          <a:custGeom>
            <a:avLst/>
            <a:gdLst>
              <a:gd name="connsiteX0" fmla="*/ 0 w 1076632"/>
              <a:gd name="connsiteY0" fmla="*/ 176980 h 1246238"/>
              <a:gd name="connsiteX1" fmla="*/ 862780 w 1076632"/>
              <a:gd name="connsiteY1" fmla="*/ 0 h 1246238"/>
              <a:gd name="connsiteX2" fmla="*/ 1002890 w 1076632"/>
              <a:gd name="connsiteY2" fmla="*/ 44245 h 1246238"/>
              <a:gd name="connsiteX3" fmla="*/ 1076632 w 1076632"/>
              <a:gd name="connsiteY3" fmla="*/ 376084 h 1246238"/>
              <a:gd name="connsiteX4" fmla="*/ 538316 w 1076632"/>
              <a:gd name="connsiteY4" fmla="*/ 501445 h 1246238"/>
              <a:gd name="connsiteX5" fmla="*/ 685800 w 1076632"/>
              <a:gd name="connsiteY5" fmla="*/ 1246238 h 1246238"/>
              <a:gd name="connsiteX6" fmla="*/ 427703 w 1076632"/>
              <a:gd name="connsiteY6" fmla="*/ 1061884 h 1246238"/>
              <a:gd name="connsiteX7" fmla="*/ 383458 w 1076632"/>
              <a:gd name="connsiteY7" fmla="*/ 892277 h 1246238"/>
              <a:gd name="connsiteX8" fmla="*/ 317090 w 1076632"/>
              <a:gd name="connsiteY8" fmla="*/ 789038 h 1246238"/>
              <a:gd name="connsiteX9" fmla="*/ 221226 w 1076632"/>
              <a:gd name="connsiteY9" fmla="*/ 693174 h 1246238"/>
              <a:gd name="connsiteX10" fmla="*/ 147484 w 1076632"/>
              <a:gd name="connsiteY10" fmla="*/ 730045 h 1246238"/>
              <a:gd name="connsiteX11" fmla="*/ 110613 w 1076632"/>
              <a:gd name="connsiteY11" fmla="*/ 685800 h 1246238"/>
              <a:gd name="connsiteX12" fmla="*/ 0 w 1076632"/>
              <a:gd name="connsiteY12" fmla="*/ 176980 h 124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632" h="1246238">
                <a:moveTo>
                  <a:pt x="0" y="176980"/>
                </a:moveTo>
                <a:lnTo>
                  <a:pt x="862780" y="0"/>
                </a:lnTo>
                <a:lnTo>
                  <a:pt x="1002890" y="44245"/>
                </a:lnTo>
                <a:lnTo>
                  <a:pt x="1076632" y="376084"/>
                </a:lnTo>
                <a:lnTo>
                  <a:pt x="538316" y="501445"/>
                </a:lnTo>
                <a:lnTo>
                  <a:pt x="685800" y="1246238"/>
                </a:lnTo>
                <a:lnTo>
                  <a:pt x="427703" y="1061884"/>
                </a:lnTo>
                <a:lnTo>
                  <a:pt x="383458" y="892277"/>
                </a:lnTo>
                <a:lnTo>
                  <a:pt x="317090" y="789038"/>
                </a:lnTo>
                <a:lnTo>
                  <a:pt x="221226" y="693174"/>
                </a:lnTo>
                <a:lnTo>
                  <a:pt x="147484" y="730045"/>
                </a:lnTo>
                <a:lnTo>
                  <a:pt x="110613" y="685800"/>
                </a:lnTo>
                <a:lnTo>
                  <a:pt x="0" y="176980"/>
                </a:lnTo>
                <a:close/>
              </a:path>
            </a:pathLst>
          </a:custGeom>
          <a:solidFill>
            <a:srgbClr val="EFC80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399605E1-4646-E3FB-7DA3-B0983B54CF47}"/>
              </a:ext>
            </a:extLst>
          </p:cNvPr>
          <p:cNvSpPr txBox="1"/>
          <p:nvPr/>
        </p:nvSpPr>
        <p:spPr>
          <a:xfrm>
            <a:off x="590556" y="331626"/>
            <a:ext cx="6453182" cy="1415772"/>
          </a:xfrm>
          <a:prstGeom prst="rect">
            <a:avLst/>
          </a:prstGeom>
          <a:noFill/>
        </p:spPr>
        <p:txBody>
          <a:bodyPr wrap="square" rtlCol="0">
            <a:spAutoFit/>
          </a:bodyPr>
          <a:lstStyle/>
          <a:p>
            <a:r>
              <a:rPr lang="en-US" sz="2800" b="1" dirty="0"/>
              <a:t>Project Rationalization</a:t>
            </a:r>
          </a:p>
          <a:p>
            <a:pPr>
              <a:lnSpc>
                <a:spcPct val="150000"/>
              </a:lnSpc>
            </a:pPr>
            <a:r>
              <a:rPr lang="en-US" sz="2000" b="1" dirty="0"/>
              <a:t>Reduced Scope</a:t>
            </a:r>
            <a:endParaRPr lang="en-US" sz="2000" dirty="0"/>
          </a:p>
          <a:p>
            <a:endParaRPr lang="en-US" sz="2800" dirty="0"/>
          </a:p>
        </p:txBody>
      </p:sp>
      <p:cxnSp>
        <p:nvCxnSpPr>
          <p:cNvPr id="6" name="Straight Connector 5">
            <a:extLst>
              <a:ext uri="{FF2B5EF4-FFF2-40B4-BE49-F238E27FC236}">
                <a16:creationId xmlns:a16="http://schemas.microsoft.com/office/drawing/2014/main" id="{079E5B9C-1B99-7268-86C4-312191F80C29}"/>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descr="Image result for wheatland housing management body">
            <a:extLst>
              <a:ext uri="{FF2B5EF4-FFF2-40B4-BE49-F238E27FC236}">
                <a16:creationId xmlns:a16="http://schemas.microsoft.com/office/drawing/2014/main" id="{3A5EDE21-554B-636B-52CB-FB4D69DB0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2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72B19-604F-5EF1-F31B-006976C54572}"/>
              </a:ext>
            </a:extLst>
          </p:cNvPr>
          <p:cNvPicPr>
            <a:picLocks noChangeAspect="1"/>
          </p:cNvPicPr>
          <p:nvPr/>
        </p:nvPicPr>
        <p:blipFill>
          <a:blip r:embed="rId2">
            <a:extLst>
              <a:ext uri="{BEBA8EAE-BF5A-486C-A8C5-ECC9F3942E4B}">
                <a14:imgProps xmlns:a14="http://schemas.microsoft.com/office/drawing/2010/main">
                  <a14:imgLayer r:embed="rId3">
                    <a14:imgEffect>
                      <a14:artisticFilmGrain/>
                    </a14:imgEffect>
                    <a14:imgEffect>
                      <a14:saturation sat="0"/>
                    </a14:imgEffect>
                    <a14:imgEffect>
                      <a14:brightnessContrast bright="40000" contrast="40000"/>
                    </a14:imgEffect>
                  </a14:imgLayer>
                </a14:imgProps>
              </a:ext>
            </a:extLst>
          </a:blip>
          <a:stretch>
            <a:fillRect/>
          </a:stretch>
        </p:blipFill>
        <p:spPr>
          <a:xfrm>
            <a:off x="1373371" y="937865"/>
            <a:ext cx="9974067" cy="4982270"/>
          </a:xfrm>
          <a:prstGeom prst="rect">
            <a:avLst/>
          </a:prstGeom>
        </p:spPr>
      </p:pic>
      <p:sp>
        <p:nvSpPr>
          <p:cNvPr id="6" name="TextBox 5">
            <a:extLst>
              <a:ext uri="{FF2B5EF4-FFF2-40B4-BE49-F238E27FC236}">
                <a16:creationId xmlns:a16="http://schemas.microsoft.com/office/drawing/2014/main" id="{C3097AD2-DA28-C6F1-3EAE-8B98B632A54F}"/>
              </a:ext>
            </a:extLst>
          </p:cNvPr>
          <p:cNvSpPr txBox="1"/>
          <p:nvPr/>
        </p:nvSpPr>
        <p:spPr>
          <a:xfrm>
            <a:off x="590556" y="331626"/>
            <a:ext cx="6453182" cy="1415772"/>
          </a:xfrm>
          <a:prstGeom prst="rect">
            <a:avLst/>
          </a:prstGeom>
          <a:noFill/>
        </p:spPr>
        <p:txBody>
          <a:bodyPr wrap="square" rtlCol="0">
            <a:spAutoFit/>
          </a:bodyPr>
          <a:lstStyle/>
          <a:p>
            <a:r>
              <a:rPr lang="en-US" sz="2800" b="1" dirty="0"/>
              <a:t>Project Rationalization</a:t>
            </a:r>
          </a:p>
          <a:p>
            <a:pPr>
              <a:lnSpc>
                <a:spcPct val="150000"/>
              </a:lnSpc>
            </a:pPr>
            <a:r>
              <a:rPr lang="en-US" sz="2000" b="1" dirty="0"/>
              <a:t>Phased Development and Demand Alignment</a:t>
            </a:r>
            <a:endParaRPr lang="en-US" sz="2000" dirty="0"/>
          </a:p>
          <a:p>
            <a:endParaRPr lang="en-US" sz="2800" dirty="0"/>
          </a:p>
        </p:txBody>
      </p:sp>
      <p:cxnSp>
        <p:nvCxnSpPr>
          <p:cNvPr id="7" name="Straight Connector 6">
            <a:extLst>
              <a:ext uri="{FF2B5EF4-FFF2-40B4-BE49-F238E27FC236}">
                <a16:creationId xmlns:a16="http://schemas.microsoft.com/office/drawing/2014/main" id="{3B3EAEF6-3808-D00F-A63F-711522BC6A31}"/>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7BF1D8A-1B56-8BD5-0E2C-46FD2E971CEC}"/>
              </a:ext>
            </a:extLst>
          </p:cNvPr>
          <p:cNvPicPr>
            <a:picLocks noChangeAspect="1"/>
          </p:cNvPicPr>
          <p:nvPr/>
        </p:nvPicPr>
        <p:blipFill rotWithShape="1">
          <a:blip r:embed="rId4"/>
          <a:srcRect r="52246"/>
          <a:stretch/>
        </p:blipFill>
        <p:spPr>
          <a:xfrm>
            <a:off x="1373372" y="937865"/>
            <a:ext cx="4763024" cy="4982270"/>
          </a:xfrm>
          <a:prstGeom prst="rect">
            <a:avLst/>
          </a:prstGeom>
          <a:effectLst>
            <a:softEdge rad="635000"/>
          </a:effectLst>
        </p:spPr>
      </p:pic>
      <p:sp>
        <p:nvSpPr>
          <p:cNvPr id="5" name="Freeform: Shape 4">
            <a:extLst>
              <a:ext uri="{FF2B5EF4-FFF2-40B4-BE49-F238E27FC236}">
                <a16:creationId xmlns:a16="http://schemas.microsoft.com/office/drawing/2014/main" id="{457CB8BC-C50A-57E2-CBB0-F721CBF57065}"/>
              </a:ext>
            </a:extLst>
          </p:cNvPr>
          <p:cNvSpPr/>
          <p:nvPr/>
        </p:nvSpPr>
        <p:spPr>
          <a:xfrm>
            <a:off x="2389239" y="2005781"/>
            <a:ext cx="1076632" cy="1246238"/>
          </a:xfrm>
          <a:custGeom>
            <a:avLst/>
            <a:gdLst>
              <a:gd name="connsiteX0" fmla="*/ 0 w 1076632"/>
              <a:gd name="connsiteY0" fmla="*/ 176980 h 1246238"/>
              <a:gd name="connsiteX1" fmla="*/ 862780 w 1076632"/>
              <a:gd name="connsiteY1" fmla="*/ 0 h 1246238"/>
              <a:gd name="connsiteX2" fmla="*/ 1002890 w 1076632"/>
              <a:gd name="connsiteY2" fmla="*/ 44245 h 1246238"/>
              <a:gd name="connsiteX3" fmla="*/ 1076632 w 1076632"/>
              <a:gd name="connsiteY3" fmla="*/ 376084 h 1246238"/>
              <a:gd name="connsiteX4" fmla="*/ 538316 w 1076632"/>
              <a:gd name="connsiteY4" fmla="*/ 501445 h 1246238"/>
              <a:gd name="connsiteX5" fmla="*/ 685800 w 1076632"/>
              <a:gd name="connsiteY5" fmla="*/ 1246238 h 1246238"/>
              <a:gd name="connsiteX6" fmla="*/ 427703 w 1076632"/>
              <a:gd name="connsiteY6" fmla="*/ 1061884 h 1246238"/>
              <a:gd name="connsiteX7" fmla="*/ 383458 w 1076632"/>
              <a:gd name="connsiteY7" fmla="*/ 892277 h 1246238"/>
              <a:gd name="connsiteX8" fmla="*/ 317090 w 1076632"/>
              <a:gd name="connsiteY8" fmla="*/ 789038 h 1246238"/>
              <a:gd name="connsiteX9" fmla="*/ 221226 w 1076632"/>
              <a:gd name="connsiteY9" fmla="*/ 693174 h 1246238"/>
              <a:gd name="connsiteX10" fmla="*/ 147484 w 1076632"/>
              <a:gd name="connsiteY10" fmla="*/ 730045 h 1246238"/>
              <a:gd name="connsiteX11" fmla="*/ 110613 w 1076632"/>
              <a:gd name="connsiteY11" fmla="*/ 685800 h 1246238"/>
              <a:gd name="connsiteX12" fmla="*/ 0 w 1076632"/>
              <a:gd name="connsiteY12" fmla="*/ 176980 h 124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632" h="1246238">
                <a:moveTo>
                  <a:pt x="0" y="176980"/>
                </a:moveTo>
                <a:lnTo>
                  <a:pt x="862780" y="0"/>
                </a:lnTo>
                <a:lnTo>
                  <a:pt x="1002890" y="44245"/>
                </a:lnTo>
                <a:lnTo>
                  <a:pt x="1076632" y="376084"/>
                </a:lnTo>
                <a:lnTo>
                  <a:pt x="538316" y="501445"/>
                </a:lnTo>
                <a:lnTo>
                  <a:pt x="685800" y="1246238"/>
                </a:lnTo>
                <a:lnTo>
                  <a:pt x="427703" y="1061884"/>
                </a:lnTo>
                <a:lnTo>
                  <a:pt x="383458" y="892277"/>
                </a:lnTo>
                <a:lnTo>
                  <a:pt x="317090" y="789038"/>
                </a:lnTo>
                <a:lnTo>
                  <a:pt x="221226" y="693174"/>
                </a:lnTo>
                <a:lnTo>
                  <a:pt x="147484" y="730045"/>
                </a:lnTo>
                <a:lnTo>
                  <a:pt x="110613" y="685800"/>
                </a:lnTo>
                <a:lnTo>
                  <a:pt x="0" y="176980"/>
                </a:lnTo>
                <a:close/>
              </a:path>
            </a:pathLst>
          </a:custGeom>
          <a:solidFill>
            <a:srgbClr val="EFC80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 name="Picture 1">
            <a:extLst>
              <a:ext uri="{FF2B5EF4-FFF2-40B4-BE49-F238E27FC236}">
                <a16:creationId xmlns:a16="http://schemas.microsoft.com/office/drawing/2014/main" id="{64CFEBA8-CBC4-0207-96EA-F34A4F32DBBC}"/>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Effect>
                      <a14:saturation sat="0"/>
                    </a14:imgEffect>
                    <a14:imgEffect>
                      <a14:brightnessContrast bright="40000" contrast="40000"/>
                    </a14:imgEffect>
                  </a14:imgLayer>
                </a14:imgProps>
              </a:ext>
            </a:extLst>
          </a:blip>
          <a:srcRect l="43011" t="25305" r="55140" b="68331"/>
          <a:stretch/>
        </p:blipFill>
        <p:spPr>
          <a:xfrm rot="21444115">
            <a:off x="5430809" y="2566725"/>
            <a:ext cx="388091" cy="862242"/>
          </a:xfrm>
          <a:prstGeom prst="rect">
            <a:avLst/>
          </a:prstGeom>
        </p:spPr>
      </p:pic>
      <p:pic>
        <p:nvPicPr>
          <p:cNvPr id="8" name="Picture 7">
            <a:extLst>
              <a:ext uri="{FF2B5EF4-FFF2-40B4-BE49-F238E27FC236}">
                <a16:creationId xmlns:a16="http://schemas.microsoft.com/office/drawing/2014/main" id="{518CD56D-8F28-46A6-0AB9-1AA6BB50249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Effect>
                      <a14:saturation sat="0"/>
                    </a14:imgEffect>
                    <a14:imgEffect>
                      <a14:brightnessContrast bright="40000" contrast="40000"/>
                    </a14:imgEffect>
                  </a14:imgLayer>
                </a14:imgProps>
              </a:ext>
            </a:extLst>
          </a:blip>
          <a:srcRect l="73497" t="39015"/>
          <a:stretch/>
        </p:blipFill>
        <p:spPr>
          <a:xfrm rot="21130330">
            <a:off x="5583836" y="2597743"/>
            <a:ext cx="2643432" cy="3038445"/>
          </a:xfrm>
          <a:prstGeom prst="rect">
            <a:avLst/>
          </a:prstGeom>
        </p:spPr>
      </p:pic>
      <p:pic>
        <p:nvPicPr>
          <p:cNvPr id="10" name="Picture 9">
            <a:extLst>
              <a:ext uri="{FF2B5EF4-FFF2-40B4-BE49-F238E27FC236}">
                <a16:creationId xmlns:a16="http://schemas.microsoft.com/office/drawing/2014/main" id="{B8EEA71F-7495-8C1C-2E3E-2E1A14D0E5FC}"/>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Effect>
                      <a14:saturation sat="0"/>
                    </a14:imgEffect>
                    <a14:imgEffect>
                      <a14:brightnessContrast bright="40000" contrast="40000"/>
                    </a14:imgEffect>
                  </a14:imgLayer>
                </a14:imgProps>
              </a:ext>
            </a:extLst>
          </a:blip>
          <a:srcRect l="73497" t="36956"/>
          <a:stretch/>
        </p:blipFill>
        <p:spPr>
          <a:xfrm rot="21130330">
            <a:off x="6847045" y="2418278"/>
            <a:ext cx="2643432" cy="3141013"/>
          </a:xfrm>
          <a:prstGeom prst="rect">
            <a:avLst/>
          </a:prstGeom>
        </p:spPr>
      </p:pic>
      <p:sp>
        <p:nvSpPr>
          <p:cNvPr id="31" name="Freeform: Shape 30">
            <a:extLst>
              <a:ext uri="{FF2B5EF4-FFF2-40B4-BE49-F238E27FC236}">
                <a16:creationId xmlns:a16="http://schemas.microsoft.com/office/drawing/2014/main" id="{6DF8307C-EEF8-BE7C-FC18-46C62EED701C}"/>
              </a:ext>
            </a:extLst>
          </p:cNvPr>
          <p:cNvSpPr/>
          <p:nvPr/>
        </p:nvSpPr>
        <p:spPr>
          <a:xfrm>
            <a:off x="5431809" y="3202675"/>
            <a:ext cx="1323833" cy="286603"/>
          </a:xfrm>
          <a:custGeom>
            <a:avLst/>
            <a:gdLst>
              <a:gd name="connsiteX0" fmla="*/ 1323833 w 1323833"/>
              <a:gd name="connsiteY0" fmla="*/ 236561 h 286603"/>
              <a:gd name="connsiteX1" fmla="*/ 1196454 w 1323833"/>
              <a:gd name="connsiteY1" fmla="*/ 127379 h 286603"/>
              <a:gd name="connsiteX2" fmla="*/ 700585 w 1323833"/>
              <a:gd name="connsiteY2" fmla="*/ 141026 h 286603"/>
              <a:gd name="connsiteX3" fmla="*/ 541361 w 1323833"/>
              <a:gd name="connsiteY3" fmla="*/ 0 h 286603"/>
              <a:gd name="connsiteX4" fmla="*/ 0 w 1323833"/>
              <a:gd name="connsiteY4" fmla="*/ 40943 h 286603"/>
              <a:gd name="connsiteX5" fmla="*/ 50042 w 1323833"/>
              <a:gd name="connsiteY5" fmla="*/ 282053 h 286603"/>
              <a:gd name="connsiteX6" fmla="*/ 86436 w 1323833"/>
              <a:gd name="connsiteY6" fmla="*/ 286603 h 28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833" h="286603">
                <a:moveTo>
                  <a:pt x="1323833" y="236561"/>
                </a:moveTo>
                <a:lnTo>
                  <a:pt x="1196454" y="127379"/>
                </a:lnTo>
                <a:lnTo>
                  <a:pt x="700585" y="141026"/>
                </a:lnTo>
                <a:lnTo>
                  <a:pt x="541361" y="0"/>
                </a:lnTo>
                <a:lnTo>
                  <a:pt x="0" y="40943"/>
                </a:lnTo>
                <a:lnTo>
                  <a:pt x="50042" y="282053"/>
                </a:lnTo>
                <a:lnTo>
                  <a:pt x="86436" y="286603"/>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Picture 32">
            <a:extLst>
              <a:ext uri="{FF2B5EF4-FFF2-40B4-BE49-F238E27FC236}">
                <a16:creationId xmlns:a16="http://schemas.microsoft.com/office/drawing/2014/main" id="{4232324A-A82B-514E-500E-0BC8CD87EDD2}"/>
              </a:ext>
            </a:extLst>
          </p:cNvPr>
          <p:cNvPicPr>
            <a:picLocks noChangeAspect="1"/>
          </p:cNvPicPr>
          <p:nvPr/>
        </p:nvPicPr>
        <p:blipFill rotWithShape="1">
          <a:blip r:embed="rId4"/>
          <a:srcRect l="22736" t="44056" r="75211" b="45818"/>
          <a:stretch/>
        </p:blipFill>
        <p:spPr>
          <a:xfrm rot="347596">
            <a:off x="5310694" y="2725059"/>
            <a:ext cx="204790" cy="504496"/>
          </a:xfrm>
          <a:prstGeom prst="rect">
            <a:avLst/>
          </a:prstGeom>
          <a:effectLst>
            <a:softEdge rad="63500"/>
          </a:effectLst>
        </p:spPr>
      </p:pic>
      <p:pic>
        <p:nvPicPr>
          <p:cNvPr id="34" name="Picture 33">
            <a:extLst>
              <a:ext uri="{FF2B5EF4-FFF2-40B4-BE49-F238E27FC236}">
                <a16:creationId xmlns:a16="http://schemas.microsoft.com/office/drawing/2014/main" id="{7E30DA65-CA77-7C07-EA8F-0C720819FF98}"/>
              </a:ext>
            </a:extLst>
          </p:cNvPr>
          <p:cNvPicPr>
            <a:picLocks noChangeAspect="1"/>
          </p:cNvPicPr>
          <p:nvPr/>
        </p:nvPicPr>
        <p:blipFill rotWithShape="1">
          <a:blip r:embed="rId4"/>
          <a:srcRect l="22736" t="44056" r="75211" b="45818"/>
          <a:stretch/>
        </p:blipFill>
        <p:spPr>
          <a:xfrm rot="347596">
            <a:off x="5316891" y="2921614"/>
            <a:ext cx="204790" cy="504496"/>
          </a:xfrm>
          <a:prstGeom prst="rect">
            <a:avLst/>
          </a:prstGeom>
          <a:effectLst>
            <a:softEdge rad="63500"/>
          </a:effectLst>
        </p:spPr>
      </p:pic>
      <p:pic>
        <p:nvPicPr>
          <p:cNvPr id="35" name="Picture 34">
            <a:extLst>
              <a:ext uri="{FF2B5EF4-FFF2-40B4-BE49-F238E27FC236}">
                <a16:creationId xmlns:a16="http://schemas.microsoft.com/office/drawing/2014/main" id="{A5D28718-6168-8705-4A70-60CFF4EBACA3}"/>
              </a:ext>
            </a:extLst>
          </p:cNvPr>
          <p:cNvPicPr>
            <a:picLocks noChangeAspect="1"/>
          </p:cNvPicPr>
          <p:nvPr/>
        </p:nvPicPr>
        <p:blipFill rotWithShape="1">
          <a:blip r:embed="rId4"/>
          <a:srcRect l="22736" t="49173" r="75211" b="45818"/>
          <a:stretch/>
        </p:blipFill>
        <p:spPr>
          <a:xfrm rot="20025005">
            <a:off x="5250101" y="2609317"/>
            <a:ext cx="204790" cy="249551"/>
          </a:xfrm>
          <a:prstGeom prst="rect">
            <a:avLst/>
          </a:prstGeom>
          <a:effectLst>
            <a:softEdge rad="63500"/>
          </a:effectLst>
        </p:spPr>
      </p:pic>
      <p:pic>
        <p:nvPicPr>
          <p:cNvPr id="36" name="Picture 35">
            <a:extLst>
              <a:ext uri="{FF2B5EF4-FFF2-40B4-BE49-F238E27FC236}">
                <a16:creationId xmlns:a16="http://schemas.microsoft.com/office/drawing/2014/main" id="{4A792424-38DD-8AD6-D8B1-32400E0F3B32}"/>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Effect>
                      <a14:saturation sat="0"/>
                    </a14:imgEffect>
                    <a14:imgEffect>
                      <a14:brightnessContrast bright="40000" contrast="40000"/>
                    </a14:imgEffect>
                  </a14:imgLayer>
                </a14:imgProps>
              </a:ext>
            </a:extLst>
          </a:blip>
          <a:srcRect l="43011" t="25305" r="56580" b="73253"/>
          <a:stretch/>
        </p:blipFill>
        <p:spPr>
          <a:xfrm rot="19118189">
            <a:off x="5397073" y="2587976"/>
            <a:ext cx="85829" cy="195306"/>
          </a:xfrm>
          <a:prstGeom prst="rect">
            <a:avLst/>
          </a:prstGeom>
        </p:spPr>
      </p:pic>
      <p:pic>
        <p:nvPicPr>
          <p:cNvPr id="21" name="Picture 20">
            <a:extLst>
              <a:ext uri="{FF2B5EF4-FFF2-40B4-BE49-F238E27FC236}">
                <a16:creationId xmlns:a16="http://schemas.microsoft.com/office/drawing/2014/main" id="{DAEF5E3D-1E15-7BE2-36DD-518BB5FC8CBB}"/>
              </a:ext>
            </a:extLst>
          </p:cNvPr>
          <p:cNvPicPr>
            <a:picLocks noChangeAspect="1"/>
          </p:cNvPicPr>
          <p:nvPr/>
        </p:nvPicPr>
        <p:blipFill>
          <a:blip r:embed="rId5"/>
          <a:stretch>
            <a:fillRect/>
          </a:stretch>
        </p:blipFill>
        <p:spPr>
          <a:xfrm rot="21353635">
            <a:off x="8556452" y="2269566"/>
            <a:ext cx="720291" cy="162319"/>
          </a:xfrm>
          <a:prstGeom prst="rect">
            <a:avLst/>
          </a:prstGeom>
        </p:spPr>
      </p:pic>
      <p:pic>
        <p:nvPicPr>
          <p:cNvPr id="22" name="Picture 21">
            <a:extLst>
              <a:ext uri="{FF2B5EF4-FFF2-40B4-BE49-F238E27FC236}">
                <a16:creationId xmlns:a16="http://schemas.microsoft.com/office/drawing/2014/main" id="{442D8A75-C607-8C53-481D-43C76F231003}"/>
              </a:ext>
            </a:extLst>
          </p:cNvPr>
          <p:cNvPicPr>
            <a:picLocks noChangeAspect="1"/>
          </p:cNvPicPr>
          <p:nvPr/>
        </p:nvPicPr>
        <p:blipFill rotWithShape="1">
          <a:blip r:embed="rId5"/>
          <a:srcRect t="2" r="64982" b="-4118"/>
          <a:stretch/>
        </p:blipFill>
        <p:spPr>
          <a:xfrm rot="19278732">
            <a:off x="8453395" y="2280338"/>
            <a:ext cx="252228" cy="169000"/>
          </a:xfrm>
          <a:prstGeom prst="rect">
            <a:avLst/>
          </a:prstGeom>
        </p:spPr>
      </p:pic>
      <p:pic>
        <p:nvPicPr>
          <p:cNvPr id="24" name="Picture 23">
            <a:extLst>
              <a:ext uri="{FF2B5EF4-FFF2-40B4-BE49-F238E27FC236}">
                <a16:creationId xmlns:a16="http://schemas.microsoft.com/office/drawing/2014/main" id="{948D13AF-76CA-5ACC-3FFE-D3C4603400B5}"/>
              </a:ext>
            </a:extLst>
          </p:cNvPr>
          <p:cNvPicPr>
            <a:picLocks noChangeAspect="1"/>
          </p:cNvPicPr>
          <p:nvPr/>
        </p:nvPicPr>
        <p:blipFill>
          <a:blip r:embed="rId6"/>
          <a:stretch>
            <a:fillRect/>
          </a:stretch>
        </p:blipFill>
        <p:spPr>
          <a:xfrm>
            <a:off x="5671452" y="2497631"/>
            <a:ext cx="131493" cy="283531"/>
          </a:xfrm>
          <a:prstGeom prst="rect">
            <a:avLst/>
          </a:prstGeom>
        </p:spPr>
      </p:pic>
      <p:pic>
        <p:nvPicPr>
          <p:cNvPr id="25" name="Picture 24">
            <a:extLst>
              <a:ext uri="{FF2B5EF4-FFF2-40B4-BE49-F238E27FC236}">
                <a16:creationId xmlns:a16="http://schemas.microsoft.com/office/drawing/2014/main" id="{6B2CC57A-00C8-09FB-79E9-C3C29FCF59A5}"/>
              </a:ext>
            </a:extLst>
          </p:cNvPr>
          <p:cNvPicPr>
            <a:picLocks noChangeAspect="1"/>
          </p:cNvPicPr>
          <p:nvPr/>
        </p:nvPicPr>
        <p:blipFill>
          <a:blip r:embed="rId6"/>
          <a:stretch>
            <a:fillRect/>
          </a:stretch>
        </p:blipFill>
        <p:spPr>
          <a:xfrm>
            <a:off x="5565084" y="2539855"/>
            <a:ext cx="116130" cy="250405"/>
          </a:xfrm>
          <a:prstGeom prst="rect">
            <a:avLst/>
          </a:prstGeom>
        </p:spPr>
      </p:pic>
      <p:pic>
        <p:nvPicPr>
          <p:cNvPr id="26" name="Picture 25">
            <a:extLst>
              <a:ext uri="{FF2B5EF4-FFF2-40B4-BE49-F238E27FC236}">
                <a16:creationId xmlns:a16="http://schemas.microsoft.com/office/drawing/2014/main" id="{0DFC581C-2759-4C62-613C-0F81DD04EC76}"/>
              </a:ext>
            </a:extLst>
          </p:cNvPr>
          <p:cNvPicPr>
            <a:picLocks noChangeAspect="1"/>
          </p:cNvPicPr>
          <p:nvPr/>
        </p:nvPicPr>
        <p:blipFill>
          <a:blip r:embed="rId6"/>
          <a:stretch>
            <a:fillRect/>
          </a:stretch>
        </p:blipFill>
        <p:spPr>
          <a:xfrm>
            <a:off x="5454167" y="2577531"/>
            <a:ext cx="116130" cy="221828"/>
          </a:xfrm>
          <a:prstGeom prst="rect">
            <a:avLst/>
          </a:prstGeom>
        </p:spPr>
      </p:pic>
      <p:pic>
        <p:nvPicPr>
          <p:cNvPr id="30" name="Picture 6" descr="Image result for wheatland housing management body">
            <a:extLst>
              <a:ext uri="{FF2B5EF4-FFF2-40B4-BE49-F238E27FC236}">
                <a16:creationId xmlns:a16="http://schemas.microsoft.com/office/drawing/2014/main" id="{D2D02BFF-7F27-91B9-7B0F-F0BBBDBC5B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13E4F96-01B7-AD53-0E26-8B1A0034CC2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Effect>
                      <a14:saturation sat="0"/>
                    </a14:imgEffect>
                    <a14:imgEffect>
                      <a14:brightnessContrast bright="40000" contrast="40000"/>
                    </a14:imgEffect>
                  </a14:imgLayer>
                </a14:imgProps>
              </a:ext>
            </a:extLst>
          </a:blip>
          <a:srcRect l="73497" t="36956"/>
          <a:stretch/>
        </p:blipFill>
        <p:spPr>
          <a:xfrm rot="21130330">
            <a:off x="8175195" y="2332531"/>
            <a:ext cx="2643432" cy="3141013"/>
          </a:xfrm>
          <a:prstGeom prst="rect">
            <a:avLst/>
          </a:prstGeom>
        </p:spPr>
      </p:pic>
      <p:grpSp>
        <p:nvGrpSpPr>
          <p:cNvPr id="16" name="Group 15">
            <a:extLst>
              <a:ext uri="{FF2B5EF4-FFF2-40B4-BE49-F238E27FC236}">
                <a16:creationId xmlns:a16="http://schemas.microsoft.com/office/drawing/2014/main" id="{E6E91673-D78C-C84F-0E29-7FBB458D1449}"/>
              </a:ext>
            </a:extLst>
          </p:cNvPr>
          <p:cNvGrpSpPr/>
          <p:nvPr/>
        </p:nvGrpSpPr>
        <p:grpSpPr>
          <a:xfrm rot="21432447">
            <a:off x="5967702" y="2457808"/>
            <a:ext cx="2648094" cy="929624"/>
            <a:chOff x="5726406" y="2447010"/>
            <a:chExt cx="2852501" cy="929624"/>
          </a:xfrm>
          <a:solidFill>
            <a:schemeClr val="bg1">
              <a:lumMod val="65000"/>
            </a:schemeClr>
          </a:solidFill>
          <a:effectLst>
            <a:outerShdw blurRad="50800" dist="38100" dir="8100000" sx="106000" sy="106000" algn="tr" rotWithShape="0">
              <a:prstClr val="black">
                <a:alpha val="40000"/>
              </a:prstClr>
            </a:outerShdw>
          </a:effectLst>
        </p:grpSpPr>
        <p:sp>
          <p:nvSpPr>
            <p:cNvPr id="14" name="Parallelogram 13">
              <a:extLst>
                <a:ext uri="{FF2B5EF4-FFF2-40B4-BE49-F238E27FC236}">
                  <a16:creationId xmlns:a16="http://schemas.microsoft.com/office/drawing/2014/main" id="{38DCF039-8315-8B8B-C652-37AB352D1AFE}"/>
                </a:ext>
              </a:extLst>
            </p:cNvPr>
            <p:cNvSpPr/>
            <p:nvPr/>
          </p:nvSpPr>
          <p:spPr>
            <a:xfrm flipH="1">
              <a:off x="5726408" y="2447010"/>
              <a:ext cx="2852499" cy="194783"/>
            </a:xfrm>
            <a:prstGeom prst="parallelogram">
              <a:avLst>
                <a:gd name="adj" fmla="val 7950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arallelogram 14">
              <a:extLst>
                <a:ext uri="{FF2B5EF4-FFF2-40B4-BE49-F238E27FC236}">
                  <a16:creationId xmlns:a16="http://schemas.microsoft.com/office/drawing/2014/main" id="{5309460D-974D-677D-973B-49FF36F90686}"/>
                </a:ext>
              </a:extLst>
            </p:cNvPr>
            <p:cNvSpPr/>
            <p:nvPr/>
          </p:nvSpPr>
          <p:spPr>
            <a:xfrm rot="16200000" flipH="1" flipV="1">
              <a:off x="5339871" y="2833545"/>
              <a:ext cx="929624" cy="156553"/>
            </a:xfrm>
            <a:prstGeom prst="parallelogram">
              <a:avLst>
                <a:gd name="adj" fmla="val 11633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9F49DF92-7388-C117-892D-E1F8C964E9A5}"/>
                </a:ext>
              </a:extLst>
            </p:cNvPr>
            <p:cNvSpPr/>
            <p:nvPr/>
          </p:nvSpPr>
          <p:spPr>
            <a:xfrm>
              <a:off x="5882467" y="2638067"/>
              <a:ext cx="2696440" cy="738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2" name="Freeform: Shape 31">
            <a:extLst>
              <a:ext uri="{FF2B5EF4-FFF2-40B4-BE49-F238E27FC236}">
                <a16:creationId xmlns:a16="http://schemas.microsoft.com/office/drawing/2014/main" id="{9D0C74B7-D558-8861-E85B-34B2F3853211}"/>
              </a:ext>
            </a:extLst>
          </p:cNvPr>
          <p:cNvSpPr/>
          <p:nvPr/>
        </p:nvSpPr>
        <p:spPr>
          <a:xfrm>
            <a:off x="5436358" y="3202675"/>
            <a:ext cx="1314735" cy="272955"/>
          </a:xfrm>
          <a:custGeom>
            <a:avLst/>
            <a:gdLst>
              <a:gd name="connsiteX0" fmla="*/ 1314735 w 1314735"/>
              <a:gd name="connsiteY0" fmla="*/ 218364 h 272955"/>
              <a:gd name="connsiteX1" fmla="*/ 1196454 w 1314735"/>
              <a:gd name="connsiteY1" fmla="*/ 122830 h 272955"/>
              <a:gd name="connsiteX2" fmla="*/ 700585 w 1314735"/>
              <a:gd name="connsiteY2" fmla="*/ 141027 h 272955"/>
              <a:gd name="connsiteX3" fmla="*/ 541361 w 1314735"/>
              <a:gd name="connsiteY3" fmla="*/ 0 h 272955"/>
              <a:gd name="connsiteX4" fmla="*/ 0 w 1314735"/>
              <a:gd name="connsiteY4" fmla="*/ 9099 h 272955"/>
              <a:gd name="connsiteX5" fmla="*/ 9099 w 1314735"/>
              <a:gd name="connsiteY5" fmla="*/ 168323 h 272955"/>
              <a:gd name="connsiteX6" fmla="*/ 81887 w 1314735"/>
              <a:gd name="connsiteY6" fmla="*/ 272955 h 27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735" h="272955">
                <a:moveTo>
                  <a:pt x="1314735" y="218364"/>
                </a:moveTo>
                <a:lnTo>
                  <a:pt x="1196454" y="122830"/>
                </a:lnTo>
                <a:lnTo>
                  <a:pt x="700585" y="141027"/>
                </a:lnTo>
                <a:lnTo>
                  <a:pt x="541361" y="0"/>
                </a:lnTo>
                <a:lnTo>
                  <a:pt x="0" y="9099"/>
                </a:lnTo>
                <a:lnTo>
                  <a:pt x="9099" y="168323"/>
                </a:lnTo>
                <a:lnTo>
                  <a:pt x="81887" y="272955"/>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1072AE9A-76C9-019D-A5D2-86AB69CF2D19}"/>
              </a:ext>
            </a:extLst>
          </p:cNvPr>
          <p:cNvSpPr/>
          <p:nvPr/>
        </p:nvSpPr>
        <p:spPr>
          <a:xfrm rot="21436663">
            <a:off x="5515461" y="3460836"/>
            <a:ext cx="1250510" cy="14341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52DD8A90-DCF2-6177-F64E-568CA3568729}"/>
              </a:ext>
            </a:extLst>
          </p:cNvPr>
          <p:cNvSpPr txBox="1"/>
          <p:nvPr/>
        </p:nvSpPr>
        <p:spPr>
          <a:xfrm>
            <a:off x="5519839" y="5534568"/>
            <a:ext cx="5800479" cy="1031051"/>
          </a:xfrm>
          <a:prstGeom prst="rect">
            <a:avLst/>
          </a:prstGeom>
          <a:noFill/>
        </p:spPr>
        <p:txBody>
          <a:bodyPr wrap="square" rtlCol="0">
            <a:spAutoFit/>
          </a:bodyPr>
          <a:lstStyle/>
          <a:p>
            <a:pPr marL="285750" indent="-285750">
              <a:buFont typeface="Arial" panose="020B0604020202020204" pitchFamily="34" charset="0"/>
              <a:buChar char="•"/>
            </a:pPr>
            <a:r>
              <a:rPr lang="en-US" sz="1400" dirty="0"/>
              <a:t>Future - ‘Phased development Planning’</a:t>
            </a:r>
          </a:p>
          <a:p>
            <a:pPr marL="285750" indent="-285750">
              <a:spcBef>
                <a:spcPts val="600"/>
              </a:spcBef>
              <a:buFont typeface="Arial" panose="020B0604020202020204" pitchFamily="34" charset="0"/>
              <a:buChar char="•"/>
            </a:pPr>
            <a:r>
              <a:rPr lang="en-US" sz="1400" dirty="0"/>
              <a:t>May be by WHMB, for future community affordable                                       or possible attraction for market level development</a:t>
            </a:r>
          </a:p>
          <a:p>
            <a:pPr marL="285750" indent="-285750">
              <a:buFont typeface="Arial" panose="020B0604020202020204" pitchFamily="34" charset="0"/>
              <a:buChar char="•"/>
            </a:pPr>
            <a:endParaRPr lang="en-CA" sz="1400" dirty="0"/>
          </a:p>
        </p:txBody>
      </p:sp>
    </p:spTree>
    <p:extLst>
      <p:ext uri="{BB962C8B-B14F-4D97-AF65-F5344CB8AC3E}">
        <p14:creationId xmlns:p14="http://schemas.microsoft.com/office/powerpoint/2010/main" val="423594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26F5332-C538-4B52-8874-AD2012C5E701}"/>
              </a:ext>
            </a:extLst>
          </p:cNvPr>
          <p:cNvSpPr txBox="1"/>
          <p:nvPr/>
        </p:nvSpPr>
        <p:spPr>
          <a:xfrm>
            <a:off x="590556" y="331626"/>
            <a:ext cx="6453182" cy="1384995"/>
          </a:xfrm>
          <a:prstGeom prst="rect">
            <a:avLst/>
          </a:prstGeom>
          <a:noFill/>
        </p:spPr>
        <p:txBody>
          <a:bodyPr wrap="square" rtlCol="0">
            <a:spAutoFit/>
          </a:bodyPr>
          <a:lstStyle/>
          <a:p>
            <a:r>
              <a:rPr lang="en-US" sz="2800" b="1" dirty="0"/>
              <a:t>Resource Rationalization</a:t>
            </a:r>
            <a:endParaRPr lang="en-US" sz="2800" dirty="0"/>
          </a:p>
          <a:p>
            <a:pPr marL="514350" indent="-514350">
              <a:buAutoNum type="arabicPeriod"/>
            </a:pPr>
            <a:endParaRPr lang="en-US" sz="2800" dirty="0"/>
          </a:p>
          <a:p>
            <a:endParaRPr lang="en-US" sz="2800" dirty="0"/>
          </a:p>
        </p:txBody>
      </p:sp>
      <p:cxnSp>
        <p:nvCxnSpPr>
          <p:cNvPr id="16" name="Straight Connector 15">
            <a:extLst>
              <a:ext uri="{FF2B5EF4-FFF2-40B4-BE49-F238E27FC236}">
                <a16:creationId xmlns:a16="http://schemas.microsoft.com/office/drawing/2014/main" id="{E277ED4F-5F82-4C1A-B4CD-7CCEF1925758}"/>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B4A7EA-F3E7-4FDB-9727-005E95988CFD}"/>
              </a:ext>
            </a:extLst>
          </p:cNvPr>
          <p:cNvSpPr txBox="1"/>
          <p:nvPr/>
        </p:nvSpPr>
        <p:spPr>
          <a:xfrm>
            <a:off x="1051560" y="1345917"/>
            <a:ext cx="11283696" cy="5909310"/>
          </a:xfrm>
          <a:prstGeom prst="rect">
            <a:avLst/>
          </a:prstGeom>
          <a:noFill/>
        </p:spPr>
        <p:txBody>
          <a:bodyPr wrap="square">
            <a:spAutoFit/>
          </a:bodyPr>
          <a:lstStyle/>
          <a:p>
            <a:r>
              <a:rPr lang="en-US" b="1" dirty="0">
                <a:solidFill>
                  <a:schemeClr val="bg2">
                    <a:lumMod val="25000"/>
                  </a:schemeClr>
                </a:solidFill>
              </a:rPr>
              <a:t>Planning and Demand</a:t>
            </a:r>
          </a:p>
          <a:p>
            <a:pPr marL="285750" indent="-285750">
              <a:buFont typeface="Arial" panose="020B0604020202020204" pitchFamily="34" charset="0"/>
              <a:buChar char="•"/>
            </a:pPr>
            <a:r>
              <a:rPr lang="en-US" dirty="0">
                <a:solidFill>
                  <a:schemeClr val="bg2">
                    <a:lumMod val="25000"/>
                  </a:schemeClr>
                </a:solidFill>
              </a:rPr>
              <a:t>Project scale modified 120 units from original 170 units proposed to reduce costs</a:t>
            </a:r>
          </a:p>
          <a:p>
            <a:pPr marL="285750" indent="-285750">
              <a:buFont typeface="Arial" panose="020B0604020202020204" pitchFamily="34" charset="0"/>
              <a:buChar char="•"/>
            </a:pPr>
            <a:r>
              <a:rPr lang="en-US" dirty="0">
                <a:solidFill>
                  <a:schemeClr val="bg2">
                    <a:lumMod val="25000"/>
                  </a:schemeClr>
                </a:solidFill>
              </a:rPr>
              <a:t>Retention of the existing lodge to support projected demand</a:t>
            </a:r>
          </a:p>
          <a:p>
            <a:pPr marL="285750" indent="-285750">
              <a:buFont typeface="Arial" panose="020B0604020202020204" pitchFamily="34" charset="0"/>
              <a:buChar char="•"/>
            </a:pPr>
            <a:endParaRPr lang="en-US" b="1" dirty="0">
              <a:solidFill>
                <a:schemeClr val="bg2">
                  <a:lumMod val="25000"/>
                </a:schemeClr>
              </a:solidFill>
            </a:endParaRPr>
          </a:p>
          <a:p>
            <a:r>
              <a:rPr lang="en-US" b="1" dirty="0">
                <a:solidFill>
                  <a:schemeClr val="bg2">
                    <a:lumMod val="25000"/>
                  </a:schemeClr>
                </a:solidFill>
              </a:rPr>
              <a:t>Methodology</a:t>
            </a:r>
          </a:p>
          <a:p>
            <a:pPr marL="285750" indent="-285750">
              <a:buFont typeface="Arial" panose="020B0604020202020204" pitchFamily="34" charset="0"/>
              <a:buChar char="•"/>
            </a:pPr>
            <a:r>
              <a:rPr lang="en-US" dirty="0"/>
              <a:t>Introduce new lodge housing streams to strengthen ongoing revenues</a:t>
            </a:r>
          </a:p>
          <a:p>
            <a:r>
              <a:rPr lang="en-US" dirty="0">
                <a:solidFill>
                  <a:schemeClr val="bg2">
                    <a:lumMod val="25000"/>
                  </a:schemeClr>
                </a:solidFill>
              </a:rPr>
              <a:t>	- Community Service  (existing lodge)</a:t>
            </a:r>
          </a:p>
          <a:p>
            <a:r>
              <a:rPr lang="en-US" dirty="0">
                <a:solidFill>
                  <a:schemeClr val="bg2">
                    <a:lumMod val="25000"/>
                  </a:schemeClr>
                </a:solidFill>
              </a:rPr>
              <a:t>	- </a:t>
            </a:r>
            <a:r>
              <a:rPr lang="en-US" u="sng" dirty="0">
                <a:solidFill>
                  <a:schemeClr val="bg2">
                    <a:lumMod val="25000"/>
                  </a:schemeClr>
                </a:solidFill>
              </a:rPr>
              <a:t>Community Affordable  </a:t>
            </a:r>
            <a:r>
              <a:rPr lang="en-US" dirty="0">
                <a:solidFill>
                  <a:schemeClr val="bg2">
                    <a:lumMod val="25000"/>
                  </a:schemeClr>
                </a:solidFill>
              </a:rPr>
              <a:t>(proposed project rent model)</a:t>
            </a:r>
          </a:p>
          <a:p>
            <a:pPr marL="285750" indent="-285750">
              <a:buFont typeface="Arial" panose="020B0604020202020204" pitchFamily="34" charset="0"/>
              <a:buChar char="•"/>
            </a:pPr>
            <a:endParaRPr lang="en-US" dirty="0">
              <a:solidFill>
                <a:schemeClr val="bg2">
                  <a:lumMod val="25000"/>
                </a:schemeClr>
              </a:solidFill>
            </a:endParaRPr>
          </a:p>
          <a:p>
            <a:r>
              <a:rPr lang="en-US" b="1" dirty="0">
                <a:solidFill>
                  <a:schemeClr val="bg2">
                    <a:lumMod val="25000"/>
                  </a:schemeClr>
                </a:solidFill>
              </a:rPr>
              <a:t>Capital Requirements</a:t>
            </a:r>
          </a:p>
          <a:p>
            <a:pPr marL="285750" indent="-285750">
              <a:buFont typeface="Arial" panose="020B0604020202020204" pitchFamily="34" charset="0"/>
              <a:buChar char="•"/>
            </a:pPr>
            <a:r>
              <a:rPr lang="en-US" dirty="0">
                <a:solidFill>
                  <a:schemeClr val="bg2">
                    <a:lumMod val="25000"/>
                  </a:schemeClr>
                </a:solidFill>
              </a:rPr>
              <a:t>Order of Magnitude budget re-assessed. </a:t>
            </a:r>
          </a:p>
          <a:p>
            <a:r>
              <a:rPr lang="en-US" dirty="0">
                <a:solidFill>
                  <a:schemeClr val="bg2">
                    <a:lumMod val="25000"/>
                  </a:schemeClr>
                </a:solidFill>
              </a:rPr>
              <a:t>	- Updated cost estimate is &gt; $290,000 per door for units plus </a:t>
            </a:r>
          </a:p>
          <a:p>
            <a:r>
              <a:rPr lang="en-US" dirty="0">
                <a:solidFill>
                  <a:schemeClr val="bg2">
                    <a:lumMod val="25000"/>
                  </a:schemeClr>
                </a:solidFill>
              </a:rPr>
              <a:t>      	  $160,000 per door for supportive living gross up requirements.</a:t>
            </a:r>
          </a:p>
          <a:p>
            <a:endParaRPr lang="en-US" b="1" dirty="0">
              <a:solidFill>
                <a:schemeClr val="bg2">
                  <a:lumMod val="25000"/>
                </a:schemeClr>
              </a:solidFill>
            </a:endParaRPr>
          </a:p>
          <a:p>
            <a:r>
              <a:rPr lang="en-US" b="1" dirty="0">
                <a:solidFill>
                  <a:schemeClr val="bg2">
                    <a:lumMod val="25000"/>
                  </a:schemeClr>
                </a:solidFill>
              </a:rPr>
              <a:t>Funding Programs</a:t>
            </a:r>
          </a:p>
          <a:p>
            <a:pPr marL="285750" indent="-285750">
              <a:buFont typeface="Arial" panose="020B0604020202020204" pitchFamily="34" charset="0"/>
              <a:buChar char="•"/>
            </a:pPr>
            <a:r>
              <a:rPr lang="en-US" dirty="0">
                <a:solidFill>
                  <a:schemeClr val="bg2">
                    <a:lumMod val="25000"/>
                  </a:schemeClr>
                </a:solidFill>
              </a:rPr>
              <a:t>Leverage Affordable Housing Partnership Program (Province) for capital contribution.</a:t>
            </a:r>
          </a:p>
          <a:p>
            <a:pPr marL="285750" indent="-285750">
              <a:buFont typeface="Arial" panose="020B0604020202020204" pitchFamily="34" charset="0"/>
              <a:buChar char="•"/>
            </a:pPr>
            <a:r>
              <a:rPr lang="en-US" dirty="0">
                <a:solidFill>
                  <a:schemeClr val="bg2">
                    <a:lumMod val="25000"/>
                  </a:schemeClr>
                </a:solidFill>
              </a:rPr>
              <a:t>Leverage CMHC National Housing Co-Investment Program for loan and capital contribution.</a:t>
            </a:r>
          </a:p>
          <a:p>
            <a:pPr marL="285750" indent="-285750">
              <a:buFont typeface="Arial" panose="020B0604020202020204" pitchFamily="34" charset="0"/>
              <a:buChar char="•"/>
            </a:pPr>
            <a:endParaRPr lang="en-US" dirty="0">
              <a:solidFill>
                <a:schemeClr val="bg2">
                  <a:lumMod val="25000"/>
                </a:schemeClr>
              </a:solidFill>
            </a:endParaRPr>
          </a:p>
          <a:p>
            <a:pPr marL="285750" indent="-285750">
              <a:buFont typeface="Arial" panose="020B0604020202020204" pitchFamily="34" charset="0"/>
              <a:buChar char="•"/>
            </a:pPr>
            <a:endParaRPr lang="en-US" dirty="0">
              <a:solidFill>
                <a:schemeClr val="bg2">
                  <a:lumMod val="25000"/>
                </a:schemeClr>
              </a:solidFill>
            </a:endParaRPr>
          </a:p>
          <a:p>
            <a:endParaRPr lang="en-US" dirty="0">
              <a:solidFill>
                <a:schemeClr val="bg2">
                  <a:lumMod val="25000"/>
                </a:schemeClr>
              </a:solidFill>
            </a:endParaRPr>
          </a:p>
          <a:p>
            <a:pPr marL="285750" indent="-285750">
              <a:buFont typeface="Arial" panose="020B0604020202020204" pitchFamily="34" charset="0"/>
              <a:buChar char="•"/>
            </a:pPr>
            <a:endParaRPr lang="en-US" b="0" i="0" dirty="0">
              <a:solidFill>
                <a:schemeClr val="bg2">
                  <a:lumMod val="25000"/>
                </a:schemeClr>
              </a:solidFill>
              <a:effectLst/>
            </a:endParaRPr>
          </a:p>
        </p:txBody>
      </p:sp>
      <p:pic>
        <p:nvPicPr>
          <p:cNvPr id="3" name="Picture 6" descr="Image result for wheatland housing management body">
            <a:extLst>
              <a:ext uri="{FF2B5EF4-FFF2-40B4-BE49-F238E27FC236}">
                <a16:creationId xmlns:a16="http://schemas.microsoft.com/office/drawing/2014/main" id="{80938FCB-0111-2B39-4BC8-6583AB23B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49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26F5332-C538-4B52-8874-AD2012C5E701}"/>
              </a:ext>
            </a:extLst>
          </p:cNvPr>
          <p:cNvSpPr txBox="1"/>
          <p:nvPr/>
        </p:nvSpPr>
        <p:spPr>
          <a:xfrm>
            <a:off x="590556" y="331626"/>
            <a:ext cx="6453182" cy="2395399"/>
          </a:xfrm>
          <a:prstGeom prst="rect">
            <a:avLst/>
          </a:prstGeom>
          <a:noFill/>
        </p:spPr>
        <p:txBody>
          <a:bodyPr wrap="square" rtlCol="0">
            <a:spAutoFit/>
          </a:bodyPr>
          <a:lstStyle/>
          <a:p>
            <a:r>
              <a:rPr lang="en-US" sz="2800" b="1" dirty="0"/>
              <a:t>Resource Rationalization</a:t>
            </a:r>
          </a:p>
          <a:p>
            <a:pPr>
              <a:lnSpc>
                <a:spcPct val="150000"/>
              </a:lnSpc>
            </a:pPr>
            <a:r>
              <a:rPr lang="en-US" sz="2800" dirty="0"/>
              <a:t>Existing Lodge</a:t>
            </a:r>
          </a:p>
          <a:p>
            <a:pPr marL="514350" indent="-514350">
              <a:lnSpc>
                <a:spcPct val="150000"/>
              </a:lnSpc>
              <a:buAutoNum type="arabicPeriod"/>
            </a:pPr>
            <a:endParaRPr lang="en-US" sz="2800" dirty="0"/>
          </a:p>
          <a:p>
            <a:pPr>
              <a:lnSpc>
                <a:spcPct val="150000"/>
              </a:lnSpc>
            </a:pPr>
            <a:endParaRPr lang="en-US" sz="2800" dirty="0"/>
          </a:p>
        </p:txBody>
      </p:sp>
      <p:cxnSp>
        <p:nvCxnSpPr>
          <p:cNvPr id="16" name="Straight Connector 15">
            <a:extLst>
              <a:ext uri="{FF2B5EF4-FFF2-40B4-BE49-F238E27FC236}">
                <a16:creationId xmlns:a16="http://schemas.microsoft.com/office/drawing/2014/main" id="{E277ED4F-5F82-4C1A-B4CD-7CCEF1925758}"/>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B4A7EA-F3E7-4FDB-9727-005E95988CFD}"/>
              </a:ext>
            </a:extLst>
          </p:cNvPr>
          <p:cNvSpPr txBox="1"/>
          <p:nvPr/>
        </p:nvSpPr>
        <p:spPr>
          <a:xfrm>
            <a:off x="1051560" y="1590469"/>
            <a:ext cx="9240756" cy="5088573"/>
          </a:xfrm>
          <a:prstGeom prst="rect">
            <a:avLst/>
          </a:prstGeom>
          <a:noFill/>
        </p:spPr>
        <p:txBody>
          <a:bodyPr wrap="square">
            <a:spAutoFit/>
          </a:bodyPr>
          <a:lstStyle/>
          <a:p>
            <a:r>
              <a:rPr lang="en-US" b="1" dirty="0">
                <a:solidFill>
                  <a:schemeClr val="bg2">
                    <a:lumMod val="25000"/>
                  </a:schemeClr>
                </a:solidFill>
              </a:rPr>
              <a:t>What is the value of the existing lodge -</a:t>
            </a:r>
            <a:r>
              <a:rPr lang="en-US" dirty="0">
                <a:solidFill>
                  <a:schemeClr val="bg2">
                    <a:lumMod val="25000"/>
                  </a:schemeClr>
                </a:solidFill>
              </a:rPr>
              <a:t> $ 10 M  (2022 valuation – Altus Group)</a:t>
            </a:r>
          </a:p>
          <a:p>
            <a:endParaRPr lang="en-US" b="1" dirty="0">
              <a:solidFill>
                <a:schemeClr val="bg2">
                  <a:lumMod val="25000"/>
                </a:schemeClr>
              </a:solidFill>
            </a:endParaRPr>
          </a:p>
          <a:p>
            <a:r>
              <a:rPr lang="en-US" b="1" dirty="0">
                <a:solidFill>
                  <a:schemeClr val="bg2">
                    <a:lumMod val="25000"/>
                  </a:schemeClr>
                </a:solidFill>
              </a:rPr>
              <a:t>Should the existing lodge be retired?</a:t>
            </a:r>
          </a:p>
          <a:p>
            <a:endParaRPr lang="en-US" sz="1000" b="1" dirty="0">
              <a:solidFill>
                <a:schemeClr val="bg2">
                  <a:lumMod val="25000"/>
                </a:schemeClr>
              </a:solidFill>
            </a:endParaRPr>
          </a:p>
          <a:p>
            <a:pPr marL="285750" indent="-285750">
              <a:buFont typeface="Arial" panose="020B0604020202020204" pitchFamily="34" charset="0"/>
              <a:buChar char="•"/>
            </a:pPr>
            <a:r>
              <a:rPr lang="en-US" dirty="0">
                <a:solidFill>
                  <a:schemeClr val="bg2">
                    <a:lumMod val="25000"/>
                  </a:schemeClr>
                </a:solidFill>
              </a:rPr>
              <a:t>Constructed in the 1960’s the existing Lodge does not meet current standards </a:t>
            </a:r>
          </a:p>
          <a:p>
            <a:pPr marL="285750" indent="-285750">
              <a:spcBef>
                <a:spcPts val="400"/>
              </a:spcBef>
              <a:buFont typeface="Arial" panose="020B0604020202020204" pitchFamily="34" charset="0"/>
              <a:buChar char="•"/>
            </a:pPr>
            <a:r>
              <a:rPr lang="en-US" dirty="0">
                <a:solidFill>
                  <a:schemeClr val="bg2">
                    <a:lumMod val="25000"/>
                  </a:schemeClr>
                </a:solidFill>
              </a:rPr>
              <a:t>Potential  residents have a difficult time accepting the facility due the environment, particularity the individual rooms.</a:t>
            </a:r>
          </a:p>
          <a:p>
            <a:endParaRPr lang="en-US" dirty="0">
              <a:solidFill>
                <a:schemeClr val="bg2">
                  <a:lumMod val="25000"/>
                </a:schemeClr>
              </a:solidFill>
            </a:endParaRPr>
          </a:p>
          <a:p>
            <a:r>
              <a:rPr lang="en-US" b="1" dirty="0">
                <a:solidFill>
                  <a:schemeClr val="bg2">
                    <a:lumMod val="25000"/>
                  </a:schemeClr>
                </a:solidFill>
              </a:rPr>
              <a:t>Can the existing lodge be retired?</a:t>
            </a:r>
          </a:p>
          <a:p>
            <a:endParaRPr lang="en-US" sz="1000" b="1" dirty="0">
              <a:solidFill>
                <a:schemeClr val="bg2">
                  <a:lumMod val="25000"/>
                </a:schemeClr>
              </a:solidFill>
            </a:endParaRPr>
          </a:p>
          <a:p>
            <a:pPr marL="285750" indent="-285750">
              <a:buFont typeface="Arial" panose="020B0604020202020204" pitchFamily="34" charset="0"/>
              <a:buChar char="•"/>
            </a:pPr>
            <a:r>
              <a:rPr lang="en-US" dirty="0">
                <a:solidFill>
                  <a:schemeClr val="bg2">
                    <a:lumMod val="25000"/>
                  </a:schemeClr>
                </a:solidFill>
              </a:rPr>
              <a:t>With the advent of Lakeshore, additional capacity of 50 units above current community is projected, this capacity will quickly dwindle. </a:t>
            </a:r>
          </a:p>
          <a:p>
            <a:pPr marL="285750" indent="-285750">
              <a:spcBef>
                <a:spcPts val="400"/>
              </a:spcBef>
              <a:buFont typeface="Arial" panose="020B0604020202020204" pitchFamily="34" charset="0"/>
              <a:buChar char="•"/>
            </a:pPr>
            <a:r>
              <a:rPr lang="en-US" dirty="0">
                <a:solidFill>
                  <a:schemeClr val="bg2">
                    <a:lumMod val="25000"/>
                  </a:schemeClr>
                </a:solidFill>
              </a:rPr>
              <a:t>If expanding demand does not materialize, WHMB has at its option to close the existing lodge.  </a:t>
            </a:r>
          </a:p>
          <a:p>
            <a:pPr marL="742950" lvl="1" indent="-285750">
              <a:spcBef>
                <a:spcPts val="400"/>
              </a:spcBef>
              <a:buFont typeface="Courier New" panose="02070309020205020404" pitchFamily="49" charset="0"/>
              <a:buChar char="o"/>
            </a:pPr>
            <a:r>
              <a:rPr lang="en-US" dirty="0">
                <a:solidFill>
                  <a:schemeClr val="bg2">
                    <a:lumMod val="25000"/>
                  </a:schemeClr>
                </a:solidFill>
              </a:rPr>
              <a:t>Assuming that action is taken, current requisitions supporting the lodge would transfer to the new lodge.</a:t>
            </a:r>
          </a:p>
          <a:p>
            <a:pPr marL="742950" lvl="1" indent="-285750">
              <a:spcBef>
                <a:spcPts val="400"/>
              </a:spcBef>
              <a:buFont typeface="Courier New" panose="02070309020205020404" pitchFamily="49" charset="0"/>
              <a:buChar char="o"/>
            </a:pPr>
            <a:r>
              <a:rPr lang="en-US" dirty="0">
                <a:solidFill>
                  <a:schemeClr val="bg2">
                    <a:lumMod val="25000"/>
                  </a:schemeClr>
                </a:solidFill>
              </a:rPr>
              <a:t>Impact to meet low income rent thresholds would need to be taken into account. </a:t>
            </a:r>
          </a:p>
          <a:p>
            <a:pPr marL="742950" lvl="1" indent="-285750">
              <a:spcBef>
                <a:spcPts val="400"/>
              </a:spcBef>
              <a:buFont typeface="Courier New" panose="02070309020205020404" pitchFamily="49" charset="0"/>
              <a:buChar char="o"/>
            </a:pPr>
            <a:r>
              <a:rPr lang="en-US" dirty="0">
                <a:solidFill>
                  <a:schemeClr val="bg2">
                    <a:lumMod val="25000"/>
                  </a:schemeClr>
                </a:solidFill>
              </a:rPr>
              <a:t>Application of existing lodge value to the project would need to be taken into account.</a:t>
            </a:r>
          </a:p>
          <a:p>
            <a:endParaRPr lang="en-US" b="0" i="0" dirty="0">
              <a:solidFill>
                <a:schemeClr val="bg2">
                  <a:lumMod val="25000"/>
                </a:schemeClr>
              </a:solidFill>
              <a:effectLst/>
            </a:endParaRPr>
          </a:p>
        </p:txBody>
      </p:sp>
      <p:pic>
        <p:nvPicPr>
          <p:cNvPr id="3" name="Picture 6" descr="Image result for wheatland housing management body">
            <a:extLst>
              <a:ext uri="{FF2B5EF4-FFF2-40B4-BE49-F238E27FC236}">
                <a16:creationId xmlns:a16="http://schemas.microsoft.com/office/drawing/2014/main" id="{80938FCB-0111-2B39-4BC8-6583AB23B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D42366B-D1B6-4AF7-8ED2-C9ABB3D3F7DF}"/>
              </a:ext>
            </a:extLst>
          </p:cNvPr>
          <p:cNvCxnSpPr>
            <a:cxnSpLocks/>
          </p:cNvCxnSpPr>
          <p:nvPr/>
        </p:nvCxnSpPr>
        <p:spPr>
          <a:xfrm>
            <a:off x="3545681" y="3064719"/>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2DCD92-7C6F-C2E9-8211-102CDA21C0A7}"/>
              </a:ext>
            </a:extLst>
          </p:cNvPr>
          <p:cNvSpPr txBox="1"/>
          <p:nvPr/>
        </p:nvSpPr>
        <p:spPr>
          <a:xfrm>
            <a:off x="3481750" y="2514328"/>
            <a:ext cx="5100637" cy="1077218"/>
          </a:xfrm>
          <a:prstGeom prst="rect">
            <a:avLst/>
          </a:prstGeom>
          <a:noFill/>
          <a:ln>
            <a:noFill/>
          </a:ln>
        </p:spPr>
        <p:txBody>
          <a:bodyPr wrap="square" rtlCol="0">
            <a:spAutoFit/>
          </a:bodyPr>
          <a:lstStyle/>
          <a:p>
            <a:pPr algn="ctr"/>
            <a:r>
              <a:rPr lang="en-US" sz="3200" b="1" i="1" dirty="0"/>
              <a:t>Crash Course  </a:t>
            </a:r>
          </a:p>
          <a:p>
            <a:pPr algn="ctr"/>
            <a:r>
              <a:rPr lang="en-US" sz="3200" b="1" i="1" dirty="0"/>
              <a:t>Seniors Lodge Program</a:t>
            </a:r>
          </a:p>
        </p:txBody>
      </p:sp>
      <p:pic>
        <p:nvPicPr>
          <p:cNvPr id="3" name="Picture 6" descr="Image result for wheatland housing management body">
            <a:extLst>
              <a:ext uri="{FF2B5EF4-FFF2-40B4-BE49-F238E27FC236}">
                <a16:creationId xmlns:a16="http://schemas.microsoft.com/office/drawing/2014/main" id="{2D9A88DA-DA59-DBAA-D707-D5583A6E2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2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26F5332-C538-4B52-8874-AD2012C5E701}"/>
              </a:ext>
            </a:extLst>
          </p:cNvPr>
          <p:cNvSpPr txBox="1"/>
          <p:nvPr/>
        </p:nvSpPr>
        <p:spPr>
          <a:xfrm>
            <a:off x="590555" y="331626"/>
            <a:ext cx="8734197" cy="5539978"/>
          </a:xfrm>
          <a:prstGeom prst="rect">
            <a:avLst/>
          </a:prstGeom>
          <a:noFill/>
        </p:spPr>
        <p:txBody>
          <a:bodyPr wrap="square" rtlCol="0">
            <a:spAutoFit/>
          </a:bodyPr>
          <a:lstStyle/>
          <a:p>
            <a:r>
              <a:rPr lang="en-US" sz="2800" b="1" dirty="0"/>
              <a:t>Demand, Delivery and Resource Rationalization </a:t>
            </a:r>
          </a:p>
          <a:p>
            <a:pPr>
              <a:lnSpc>
                <a:spcPct val="150000"/>
              </a:lnSpc>
            </a:pPr>
            <a:r>
              <a:rPr lang="en-US" sz="2800" dirty="0"/>
              <a:t>Discussion</a:t>
            </a:r>
          </a:p>
          <a:p>
            <a:pPr marL="514350" indent="-514350">
              <a:buAutoNum type="arabicPeriod"/>
            </a:pPr>
            <a:endParaRPr lang="en-US" sz="2800" dirty="0"/>
          </a:p>
          <a:p>
            <a:pPr marL="3086100" lvl="6" indent="-342900">
              <a:spcBef>
                <a:spcPts val="1800"/>
              </a:spcBef>
              <a:buFont typeface="Arial" panose="020B0604020202020204" pitchFamily="34" charset="0"/>
              <a:buChar char="•"/>
            </a:pPr>
            <a:endParaRPr lang="en-US" sz="2800" dirty="0">
              <a:solidFill>
                <a:srgbClr val="000000"/>
              </a:solidFill>
              <a:latin typeface="acumin-pro-semi-condensed"/>
            </a:endParaRPr>
          </a:p>
          <a:p>
            <a:pPr marL="3086100" lvl="6" indent="-342900">
              <a:spcBef>
                <a:spcPts val="1800"/>
              </a:spcBef>
              <a:buFont typeface="Arial" panose="020B0604020202020204" pitchFamily="34" charset="0"/>
              <a:buChar char="•"/>
            </a:pPr>
            <a:r>
              <a:rPr lang="en-US" sz="2800" dirty="0">
                <a:solidFill>
                  <a:srgbClr val="000000"/>
                </a:solidFill>
                <a:latin typeface="acumin-pro-semi-condensed"/>
              </a:rPr>
              <a:t>Demand projections</a:t>
            </a:r>
          </a:p>
          <a:p>
            <a:pPr marL="3086100" lvl="6" indent="-342900">
              <a:spcBef>
                <a:spcPts val="1800"/>
              </a:spcBef>
              <a:buFont typeface="Arial" panose="020B0604020202020204" pitchFamily="34" charset="0"/>
              <a:buChar char="•"/>
            </a:pPr>
            <a:r>
              <a:rPr lang="en-US" sz="2800" dirty="0">
                <a:solidFill>
                  <a:srgbClr val="000000"/>
                </a:solidFill>
                <a:latin typeface="acumin-pro-semi-condensed"/>
              </a:rPr>
              <a:t>Use of existing lodge and phased development planning</a:t>
            </a:r>
          </a:p>
          <a:p>
            <a:pPr marL="3086100" lvl="6" indent="-342900">
              <a:spcBef>
                <a:spcPts val="1800"/>
              </a:spcBef>
              <a:buFont typeface="Arial" panose="020B0604020202020204" pitchFamily="34" charset="0"/>
              <a:buChar char="•"/>
            </a:pPr>
            <a:r>
              <a:rPr lang="en-US" sz="2800" dirty="0">
                <a:solidFill>
                  <a:srgbClr val="000000"/>
                </a:solidFill>
                <a:latin typeface="acumin-pro-semi-condensed"/>
              </a:rPr>
              <a:t>Role of the lodge / resource strategy</a:t>
            </a:r>
          </a:p>
          <a:p>
            <a:pPr marL="514350" indent="-514350">
              <a:buAutoNum type="arabicPeriod"/>
            </a:pPr>
            <a:endParaRPr lang="en-US" sz="2800" dirty="0"/>
          </a:p>
          <a:p>
            <a:endParaRPr lang="en-US" sz="2800" dirty="0"/>
          </a:p>
        </p:txBody>
      </p:sp>
      <p:cxnSp>
        <p:nvCxnSpPr>
          <p:cNvPr id="16" name="Straight Connector 15">
            <a:extLst>
              <a:ext uri="{FF2B5EF4-FFF2-40B4-BE49-F238E27FC236}">
                <a16:creationId xmlns:a16="http://schemas.microsoft.com/office/drawing/2014/main" id="{E277ED4F-5F82-4C1A-B4CD-7CCEF1925758}"/>
              </a:ext>
            </a:extLst>
          </p:cNvPr>
          <p:cNvCxnSpPr>
            <a:cxnSpLocks/>
          </p:cNvCxnSpPr>
          <p:nvPr/>
        </p:nvCxnSpPr>
        <p:spPr>
          <a:xfrm>
            <a:off x="628650" y="880462"/>
            <a:ext cx="734377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6" descr="Image result for wheatland housing management body">
            <a:extLst>
              <a:ext uri="{FF2B5EF4-FFF2-40B4-BE49-F238E27FC236}">
                <a16:creationId xmlns:a16="http://schemas.microsoft.com/office/drawing/2014/main" id="{80938FCB-0111-2B39-4BC8-6583AB23B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A158656-7359-0707-1923-8FAFDF8EC7D5}"/>
              </a:ext>
            </a:extLst>
          </p:cNvPr>
          <p:cNvSpPr/>
          <p:nvPr/>
        </p:nvSpPr>
        <p:spPr>
          <a:xfrm>
            <a:off x="3191104" y="2583722"/>
            <a:ext cx="6133648" cy="252433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8478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D42366B-D1B6-4AF7-8ED2-C9ABB3D3F7DF}"/>
              </a:ext>
            </a:extLst>
          </p:cNvPr>
          <p:cNvCxnSpPr>
            <a:cxnSpLocks/>
          </p:cNvCxnSpPr>
          <p:nvPr/>
        </p:nvCxnSpPr>
        <p:spPr>
          <a:xfrm>
            <a:off x="3545681" y="3064719"/>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2DCD92-7C6F-C2E9-8211-102CDA21C0A7}"/>
              </a:ext>
            </a:extLst>
          </p:cNvPr>
          <p:cNvSpPr txBox="1"/>
          <p:nvPr/>
        </p:nvSpPr>
        <p:spPr>
          <a:xfrm>
            <a:off x="3481750" y="2514328"/>
            <a:ext cx="5100637" cy="584775"/>
          </a:xfrm>
          <a:prstGeom prst="rect">
            <a:avLst/>
          </a:prstGeom>
          <a:noFill/>
          <a:ln>
            <a:noFill/>
          </a:ln>
        </p:spPr>
        <p:txBody>
          <a:bodyPr wrap="square" rtlCol="0">
            <a:spAutoFit/>
          </a:bodyPr>
          <a:lstStyle/>
          <a:p>
            <a:pPr algn="ctr"/>
            <a:r>
              <a:rPr lang="en-US" sz="3200" b="1" i="1" dirty="0"/>
              <a:t>Financial Programs</a:t>
            </a:r>
          </a:p>
        </p:txBody>
      </p:sp>
      <p:pic>
        <p:nvPicPr>
          <p:cNvPr id="3" name="Picture 6" descr="Image result for wheatland housing management body">
            <a:extLst>
              <a:ext uri="{FF2B5EF4-FFF2-40B4-BE49-F238E27FC236}">
                <a16:creationId xmlns:a16="http://schemas.microsoft.com/office/drawing/2014/main" id="{2D9A88DA-DA59-DBAA-D707-D5583A6E2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7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581F5-76DD-B5C5-8154-E721636AF32D}"/>
              </a:ext>
            </a:extLst>
          </p:cNvPr>
          <p:cNvSpPr txBox="1"/>
          <p:nvPr/>
        </p:nvSpPr>
        <p:spPr>
          <a:xfrm>
            <a:off x="590556" y="331626"/>
            <a:ext cx="10373100" cy="5893921"/>
          </a:xfrm>
          <a:prstGeom prst="rect">
            <a:avLst/>
          </a:prstGeom>
          <a:noFill/>
        </p:spPr>
        <p:txBody>
          <a:bodyPr wrap="square" rtlCol="0">
            <a:spAutoFit/>
          </a:bodyPr>
          <a:lstStyle/>
          <a:p>
            <a:r>
              <a:rPr lang="en-US" sz="2800" b="1" dirty="0"/>
              <a:t>Government of Alberta</a:t>
            </a:r>
          </a:p>
          <a:p>
            <a:pPr>
              <a:lnSpc>
                <a:spcPct val="150000"/>
              </a:lnSpc>
            </a:pPr>
            <a:r>
              <a:rPr lang="en-US" sz="2800" dirty="0"/>
              <a:t>Future of Lodges</a:t>
            </a:r>
          </a:p>
          <a:p>
            <a:pPr algn="l">
              <a:spcBef>
                <a:spcPts val="1800"/>
              </a:spcBef>
            </a:pPr>
            <a:r>
              <a:rPr lang="en-US" sz="2400" b="0" i="0" dirty="0">
                <a:solidFill>
                  <a:srgbClr val="000000"/>
                </a:solidFill>
                <a:effectLst/>
                <a:latin typeface="acumin-pro-semi-condensed"/>
              </a:rPr>
              <a:t>The province has embarked on a 10-year program to revise how affordable housing is managed, including the Lodge program.</a:t>
            </a:r>
          </a:p>
          <a:p>
            <a:pPr algn="l"/>
            <a:endParaRPr lang="en-US" sz="2400" dirty="0">
              <a:solidFill>
                <a:srgbClr val="000000"/>
              </a:solidFill>
              <a:latin typeface="acumin-pro-semi-condensed"/>
            </a:endParaRPr>
          </a:p>
          <a:p>
            <a:r>
              <a:rPr lang="en-US" sz="2400" b="0" i="0" dirty="0">
                <a:solidFill>
                  <a:srgbClr val="000000"/>
                </a:solidFill>
                <a:effectLst/>
                <a:latin typeface="acumin-pro-semi-condensed"/>
              </a:rPr>
              <a:t>The objective of the province is to shift away from direct ownership and update the approach to regulations and support.</a:t>
            </a:r>
          </a:p>
          <a:p>
            <a:endParaRPr lang="en-US" sz="2400" dirty="0">
              <a:solidFill>
                <a:srgbClr val="000000"/>
              </a:solidFill>
              <a:latin typeface="acumin-pro-semi-condensed"/>
            </a:endParaRPr>
          </a:p>
          <a:p>
            <a:r>
              <a:rPr lang="en-US" sz="2400" dirty="0"/>
              <a:t>This fundamental shift allows the Lodges to re-focus on needs of  the community, not just low income.  </a:t>
            </a:r>
          </a:p>
          <a:p>
            <a:endParaRPr lang="en-US" sz="2400" dirty="0"/>
          </a:p>
          <a:p>
            <a:r>
              <a:rPr lang="en-US" sz="2400" dirty="0"/>
              <a:t>The Affordable Housing Partnership Framework program                                              was announced Dec 7, 2022   -   $55M cost sharing program.</a:t>
            </a:r>
          </a:p>
          <a:p>
            <a:endParaRPr lang="en-US" sz="2800" dirty="0"/>
          </a:p>
        </p:txBody>
      </p:sp>
      <p:cxnSp>
        <p:nvCxnSpPr>
          <p:cNvPr id="5" name="Straight Connector 4">
            <a:extLst>
              <a:ext uri="{FF2B5EF4-FFF2-40B4-BE49-F238E27FC236}">
                <a16:creationId xmlns:a16="http://schemas.microsoft.com/office/drawing/2014/main" id="{2DAF4A61-0476-2289-C40F-8C63B6FA6811}"/>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6" descr="Image result for wheatland housing management body">
            <a:extLst>
              <a:ext uri="{FF2B5EF4-FFF2-40B4-BE49-F238E27FC236}">
                <a16:creationId xmlns:a16="http://schemas.microsoft.com/office/drawing/2014/main" id="{677D6D53-D7D5-9CAA-EF58-736C4336F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2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with low confidence">
            <a:extLst>
              <a:ext uri="{FF2B5EF4-FFF2-40B4-BE49-F238E27FC236}">
                <a16:creationId xmlns:a16="http://schemas.microsoft.com/office/drawing/2014/main" id="{7A16911B-70DD-A693-5196-BD9B6FDEDE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959" t="39462" r="25447" b="44211"/>
          <a:stretch/>
        </p:blipFill>
        <p:spPr>
          <a:xfrm>
            <a:off x="6009936" y="4832543"/>
            <a:ext cx="4025646" cy="746043"/>
          </a:xfrm>
          <a:prstGeom prst="rect">
            <a:avLst/>
          </a:prstGeom>
        </p:spPr>
      </p:pic>
      <p:sp>
        <p:nvSpPr>
          <p:cNvPr id="15" name="TextBox 14">
            <a:extLst>
              <a:ext uri="{FF2B5EF4-FFF2-40B4-BE49-F238E27FC236}">
                <a16:creationId xmlns:a16="http://schemas.microsoft.com/office/drawing/2014/main" id="{526F5332-C538-4B52-8874-AD2012C5E701}"/>
              </a:ext>
            </a:extLst>
          </p:cNvPr>
          <p:cNvSpPr txBox="1"/>
          <p:nvPr/>
        </p:nvSpPr>
        <p:spPr>
          <a:xfrm>
            <a:off x="590556" y="331626"/>
            <a:ext cx="6453182" cy="2031325"/>
          </a:xfrm>
          <a:prstGeom prst="rect">
            <a:avLst/>
          </a:prstGeom>
          <a:noFill/>
        </p:spPr>
        <p:txBody>
          <a:bodyPr wrap="square" rtlCol="0">
            <a:spAutoFit/>
          </a:bodyPr>
          <a:lstStyle/>
          <a:p>
            <a:r>
              <a:rPr lang="en-US" sz="2800" b="1" dirty="0"/>
              <a:t>Government of Alberta</a:t>
            </a:r>
            <a:endParaRPr lang="en-US" sz="2800" dirty="0"/>
          </a:p>
          <a:p>
            <a:pPr>
              <a:lnSpc>
                <a:spcPct val="150000"/>
              </a:lnSpc>
            </a:pPr>
            <a:r>
              <a:rPr lang="en-US" sz="2800" dirty="0"/>
              <a:t>Affordable Housing Partnership Program</a:t>
            </a:r>
          </a:p>
          <a:p>
            <a:pPr marL="514350" indent="-514350">
              <a:buAutoNum type="arabicPeriod"/>
            </a:pPr>
            <a:endParaRPr lang="en-US" sz="2800" dirty="0"/>
          </a:p>
          <a:p>
            <a:endParaRPr lang="en-US" sz="2800" dirty="0"/>
          </a:p>
        </p:txBody>
      </p:sp>
      <p:cxnSp>
        <p:nvCxnSpPr>
          <p:cNvPr id="16" name="Straight Connector 15">
            <a:extLst>
              <a:ext uri="{FF2B5EF4-FFF2-40B4-BE49-F238E27FC236}">
                <a16:creationId xmlns:a16="http://schemas.microsoft.com/office/drawing/2014/main" id="{E277ED4F-5F82-4C1A-B4CD-7CCEF1925758}"/>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B4A7EA-F3E7-4FDB-9727-005E95988CFD}"/>
              </a:ext>
            </a:extLst>
          </p:cNvPr>
          <p:cNvSpPr txBox="1"/>
          <p:nvPr/>
        </p:nvSpPr>
        <p:spPr>
          <a:xfrm>
            <a:off x="6753352" y="1538943"/>
            <a:ext cx="4848092" cy="3970318"/>
          </a:xfrm>
          <a:prstGeom prst="rect">
            <a:avLst/>
          </a:prstGeom>
          <a:noFill/>
        </p:spPr>
        <p:txBody>
          <a:bodyPr wrap="square">
            <a:spAutoFit/>
          </a:bodyPr>
          <a:lstStyle/>
          <a:p>
            <a:r>
              <a:rPr lang="en-US" b="1" i="0" dirty="0">
                <a:solidFill>
                  <a:schemeClr val="bg2">
                    <a:lumMod val="25000"/>
                  </a:schemeClr>
                </a:solidFill>
                <a:effectLst/>
              </a:rPr>
              <a:t>What does it require?</a:t>
            </a:r>
          </a:p>
          <a:p>
            <a:pPr marL="285750" indent="-285750">
              <a:buFont typeface="Arial" panose="020B0604020202020204" pitchFamily="34" charset="0"/>
              <a:buChar char="•"/>
            </a:pPr>
            <a:r>
              <a:rPr lang="en-US" b="0" i="0" dirty="0">
                <a:solidFill>
                  <a:schemeClr val="bg2">
                    <a:lumMod val="25000"/>
                  </a:schemeClr>
                </a:solidFill>
                <a:effectLst/>
              </a:rPr>
              <a:t>70% of units meet affordability definition</a:t>
            </a:r>
          </a:p>
          <a:p>
            <a:endParaRPr lang="en-US" sz="1200" dirty="0">
              <a:solidFill>
                <a:schemeClr val="bg2">
                  <a:lumMod val="25000"/>
                </a:schemeClr>
              </a:solidFill>
            </a:endParaRPr>
          </a:p>
          <a:p>
            <a:r>
              <a:rPr lang="en-US" b="1" i="0" dirty="0">
                <a:solidFill>
                  <a:schemeClr val="bg2">
                    <a:lumMod val="25000"/>
                  </a:schemeClr>
                </a:solidFill>
                <a:effectLst/>
              </a:rPr>
              <a:t>What’s the benefit?</a:t>
            </a:r>
          </a:p>
          <a:p>
            <a:pPr marL="285750" indent="-285750">
              <a:buFont typeface="Arial" panose="020B0604020202020204" pitchFamily="34" charset="0"/>
              <a:buChar char="•"/>
            </a:pPr>
            <a:r>
              <a:rPr lang="en-US" b="0" i="0" dirty="0">
                <a:solidFill>
                  <a:schemeClr val="bg2">
                    <a:lumMod val="25000"/>
                  </a:schemeClr>
                </a:solidFill>
                <a:effectLst/>
              </a:rPr>
              <a:t>Up to 1/3 Contribution</a:t>
            </a:r>
          </a:p>
          <a:p>
            <a:pPr marL="285750" indent="-285750">
              <a:buFont typeface="Arial" panose="020B0604020202020204" pitchFamily="34" charset="0"/>
              <a:buChar char="•"/>
            </a:pPr>
            <a:r>
              <a:rPr lang="en-US" dirty="0">
                <a:solidFill>
                  <a:schemeClr val="bg2">
                    <a:lumMod val="25000"/>
                  </a:schemeClr>
                </a:solidFill>
              </a:rPr>
              <a:t>Maximum contribution defined as $85K per </a:t>
            </a:r>
            <a:r>
              <a:rPr lang="en-US" i="1" dirty="0">
                <a:solidFill>
                  <a:schemeClr val="bg2">
                    <a:lumMod val="25000"/>
                  </a:schemeClr>
                </a:solidFill>
              </a:rPr>
              <a:t>qualifying</a:t>
            </a:r>
            <a:r>
              <a:rPr lang="en-US" dirty="0">
                <a:solidFill>
                  <a:schemeClr val="bg2">
                    <a:lumMod val="25000"/>
                  </a:schemeClr>
                </a:solidFill>
              </a:rPr>
              <a:t> unit</a:t>
            </a:r>
          </a:p>
          <a:p>
            <a:pPr marL="285750" indent="-285750">
              <a:buFont typeface="Arial" panose="020B0604020202020204" pitchFamily="34" charset="0"/>
              <a:buChar char="•"/>
            </a:pPr>
            <a:endParaRPr lang="en-US" sz="1200" dirty="0">
              <a:solidFill>
                <a:schemeClr val="bg2">
                  <a:lumMod val="25000"/>
                </a:schemeClr>
              </a:solidFill>
            </a:endParaRPr>
          </a:p>
          <a:p>
            <a:r>
              <a:rPr lang="en-US" b="1" i="0" dirty="0">
                <a:solidFill>
                  <a:schemeClr val="bg2">
                    <a:lumMod val="25000"/>
                  </a:schemeClr>
                </a:solidFill>
                <a:effectLst/>
              </a:rPr>
              <a:t>What does it promote?</a:t>
            </a:r>
          </a:p>
          <a:p>
            <a:pPr marL="285750" indent="-285750">
              <a:buFont typeface="Arial" panose="020B0604020202020204" pitchFamily="34" charset="0"/>
              <a:buChar char="•"/>
            </a:pPr>
            <a:r>
              <a:rPr lang="en-US" dirty="0">
                <a:solidFill>
                  <a:schemeClr val="bg2">
                    <a:lumMod val="25000"/>
                  </a:schemeClr>
                </a:solidFill>
              </a:rPr>
              <a:t>Mixed below market affordable                    rental/service bands</a:t>
            </a:r>
          </a:p>
          <a:p>
            <a:pPr marL="285750" indent="-285750">
              <a:buFont typeface="Arial" panose="020B0604020202020204" pitchFamily="34" charset="0"/>
              <a:buChar char="•"/>
            </a:pPr>
            <a:r>
              <a:rPr lang="en-US" b="0" i="0" dirty="0">
                <a:solidFill>
                  <a:schemeClr val="bg2">
                    <a:lumMod val="25000"/>
                  </a:schemeClr>
                </a:solidFill>
                <a:effectLst/>
              </a:rPr>
              <a:t>Fund Stacking</a:t>
            </a:r>
          </a:p>
          <a:p>
            <a:pPr marL="285750" indent="-285750">
              <a:buFont typeface="Arial" panose="020B0604020202020204" pitchFamily="34" charset="0"/>
              <a:buChar char="•"/>
            </a:pPr>
            <a:endParaRPr lang="en-US" sz="1200" dirty="0">
              <a:solidFill>
                <a:schemeClr val="bg2">
                  <a:lumMod val="25000"/>
                </a:schemeClr>
              </a:solidFill>
            </a:endParaRPr>
          </a:p>
          <a:p>
            <a:r>
              <a:rPr lang="en-US" b="1" i="0" dirty="0">
                <a:solidFill>
                  <a:schemeClr val="bg2">
                    <a:lumMod val="25000"/>
                  </a:schemeClr>
                </a:solidFill>
                <a:effectLst/>
              </a:rPr>
              <a:t>Program Intake</a:t>
            </a:r>
          </a:p>
          <a:p>
            <a:pPr marL="285750" indent="-285750">
              <a:buFont typeface="Arial" panose="020B0604020202020204" pitchFamily="34" charset="0"/>
              <a:buChar char="•"/>
            </a:pPr>
            <a:r>
              <a:rPr lang="en-US" b="0" i="0" dirty="0">
                <a:solidFill>
                  <a:schemeClr val="bg2">
                    <a:lumMod val="25000"/>
                  </a:schemeClr>
                </a:solidFill>
                <a:effectLst/>
              </a:rPr>
              <a:t>April – June 2023</a:t>
            </a:r>
          </a:p>
        </p:txBody>
      </p:sp>
      <p:pic>
        <p:nvPicPr>
          <p:cNvPr id="4" name="Picture 3">
            <a:extLst>
              <a:ext uri="{FF2B5EF4-FFF2-40B4-BE49-F238E27FC236}">
                <a16:creationId xmlns:a16="http://schemas.microsoft.com/office/drawing/2014/main" id="{8C8D83E0-2194-7CE2-6833-EFF906E21320}"/>
              </a:ext>
            </a:extLst>
          </p:cNvPr>
          <p:cNvPicPr>
            <a:picLocks noChangeAspect="1"/>
          </p:cNvPicPr>
          <p:nvPr/>
        </p:nvPicPr>
        <p:blipFill>
          <a:blip r:embed="rId4"/>
          <a:stretch>
            <a:fillRect/>
          </a:stretch>
        </p:blipFill>
        <p:spPr>
          <a:xfrm>
            <a:off x="1228153" y="1596170"/>
            <a:ext cx="4501134" cy="4595398"/>
          </a:xfrm>
          <a:prstGeom prst="rect">
            <a:avLst/>
          </a:prstGeom>
        </p:spPr>
      </p:pic>
      <p:pic>
        <p:nvPicPr>
          <p:cNvPr id="5" name="Picture 6" descr="Image result for wheatland housing management body">
            <a:extLst>
              <a:ext uri="{FF2B5EF4-FFF2-40B4-BE49-F238E27FC236}">
                <a16:creationId xmlns:a16="http://schemas.microsoft.com/office/drawing/2014/main" id="{480D8CC4-C13A-019A-36EC-89480B2E7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7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with low confidence">
            <a:extLst>
              <a:ext uri="{FF2B5EF4-FFF2-40B4-BE49-F238E27FC236}">
                <a16:creationId xmlns:a16="http://schemas.microsoft.com/office/drawing/2014/main" id="{584BEEAF-ED9A-DC2B-8431-6BD5FBA66D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959" t="39462" r="25447" b="44211"/>
          <a:stretch/>
        </p:blipFill>
        <p:spPr>
          <a:xfrm>
            <a:off x="5809667" y="6033126"/>
            <a:ext cx="4618138" cy="454307"/>
          </a:xfrm>
          <a:prstGeom prst="rect">
            <a:avLst/>
          </a:prstGeom>
        </p:spPr>
      </p:pic>
      <p:sp>
        <p:nvSpPr>
          <p:cNvPr id="15" name="TextBox 14">
            <a:extLst>
              <a:ext uri="{FF2B5EF4-FFF2-40B4-BE49-F238E27FC236}">
                <a16:creationId xmlns:a16="http://schemas.microsoft.com/office/drawing/2014/main" id="{526F5332-C538-4B52-8874-AD2012C5E701}"/>
              </a:ext>
            </a:extLst>
          </p:cNvPr>
          <p:cNvSpPr txBox="1"/>
          <p:nvPr/>
        </p:nvSpPr>
        <p:spPr>
          <a:xfrm>
            <a:off x="590556" y="331626"/>
            <a:ext cx="6453182" cy="2031325"/>
          </a:xfrm>
          <a:prstGeom prst="rect">
            <a:avLst/>
          </a:prstGeom>
          <a:noFill/>
        </p:spPr>
        <p:txBody>
          <a:bodyPr wrap="square" rtlCol="0">
            <a:spAutoFit/>
          </a:bodyPr>
          <a:lstStyle/>
          <a:p>
            <a:r>
              <a:rPr lang="en-US" sz="2800" b="1" dirty="0"/>
              <a:t>Government of Canada</a:t>
            </a:r>
            <a:endParaRPr lang="en-US" sz="2800" dirty="0"/>
          </a:p>
          <a:p>
            <a:pPr>
              <a:lnSpc>
                <a:spcPct val="150000"/>
              </a:lnSpc>
            </a:pPr>
            <a:r>
              <a:rPr lang="en-US" sz="2800" dirty="0"/>
              <a:t>CMHC - National Co-Investment Funding</a:t>
            </a:r>
          </a:p>
          <a:p>
            <a:pPr marL="514350" indent="-514350">
              <a:buAutoNum type="arabicPeriod"/>
            </a:pPr>
            <a:endParaRPr lang="en-US" sz="2800" dirty="0"/>
          </a:p>
          <a:p>
            <a:endParaRPr lang="en-US" sz="2800" dirty="0"/>
          </a:p>
        </p:txBody>
      </p:sp>
      <p:cxnSp>
        <p:nvCxnSpPr>
          <p:cNvPr id="16" name="Straight Connector 15">
            <a:extLst>
              <a:ext uri="{FF2B5EF4-FFF2-40B4-BE49-F238E27FC236}">
                <a16:creationId xmlns:a16="http://schemas.microsoft.com/office/drawing/2014/main" id="{E277ED4F-5F82-4C1A-B4CD-7CCEF1925758}"/>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C6A93D2-87D3-4EC4-92D9-454ED1070EA3}"/>
              </a:ext>
            </a:extLst>
          </p:cNvPr>
          <p:cNvPicPr>
            <a:picLocks noChangeAspect="1"/>
          </p:cNvPicPr>
          <p:nvPr/>
        </p:nvPicPr>
        <p:blipFill>
          <a:blip r:embed="rId4"/>
          <a:stretch>
            <a:fillRect/>
          </a:stretch>
        </p:blipFill>
        <p:spPr>
          <a:xfrm>
            <a:off x="738333" y="1530350"/>
            <a:ext cx="5071333" cy="4908549"/>
          </a:xfrm>
          <a:prstGeom prst="rect">
            <a:avLst/>
          </a:prstGeom>
        </p:spPr>
      </p:pic>
      <p:sp>
        <p:nvSpPr>
          <p:cNvPr id="19" name="TextBox 18">
            <a:extLst>
              <a:ext uri="{FF2B5EF4-FFF2-40B4-BE49-F238E27FC236}">
                <a16:creationId xmlns:a16="http://schemas.microsoft.com/office/drawing/2014/main" id="{7DB4A7EA-F3E7-4FDB-9727-005E95988CFD}"/>
              </a:ext>
            </a:extLst>
          </p:cNvPr>
          <p:cNvSpPr txBox="1"/>
          <p:nvPr/>
        </p:nvSpPr>
        <p:spPr>
          <a:xfrm>
            <a:off x="6223000" y="1319487"/>
            <a:ext cx="5378444" cy="5170646"/>
          </a:xfrm>
          <a:prstGeom prst="rect">
            <a:avLst/>
          </a:prstGeom>
          <a:noFill/>
        </p:spPr>
        <p:txBody>
          <a:bodyPr wrap="square">
            <a:spAutoFit/>
          </a:bodyPr>
          <a:lstStyle/>
          <a:p>
            <a:r>
              <a:rPr lang="en-US" b="1" i="0" dirty="0">
                <a:solidFill>
                  <a:schemeClr val="bg2">
                    <a:lumMod val="25000"/>
                  </a:schemeClr>
                </a:solidFill>
                <a:effectLst/>
              </a:rPr>
              <a:t>What does it require?</a:t>
            </a:r>
          </a:p>
          <a:p>
            <a:endParaRPr lang="en-US" sz="800" b="0" i="0" dirty="0">
              <a:solidFill>
                <a:schemeClr val="bg2">
                  <a:lumMod val="25000"/>
                </a:schemeClr>
              </a:solidFill>
              <a:effectLst/>
            </a:endParaRPr>
          </a:p>
          <a:p>
            <a:pPr marL="285750" indent="-285750">
              <a:buFont typeface="Arial" panose="020B0604020202020204" pitchFamily="34" charset="0"/>
              <a:buChar char="•"/>
            </a:pPr>
            <a:r>
              <a:rPr lang="en-US" b="0" i="0" dirty="0">
                <a:solidFill>
                  <a:schemeClr val="bg2">
                    <a:lumMod val="25000"/>
                  </a:schemeClr>
                </a:solidFill>
                <a:effectLst/>
              </a:rPr>
              <a:t>Energy Efficient</a:t>
            </a:r>
          </a:p>
          <a:p>
            <a:pPr marL="285750" indent="-285750">
              <a:buFont typeface="Arial" panose="020B0604020202020204" pitchFamily="34" charset="0"/>
              <a:buChar char="•"/>
            </a:pPr>
            <a:r>
              <a:rPr lang="en-US" dirty="0">
                <a:solidFill>
                  <a:schemeClr val="bg2">
                    <a:lumMod val="25000"/>
                  </a:schemeClr>
                </a:solidFill>
              </a:rPr>
              <a:t>Accessible</a:t>
            </a:r>
          </a:p>
          <a:p>
            <a:pPr marL="285750" indent="-285750">
              <a:buFont typeface="Arial" panose="020B0604020202020204" pitchFamily="34" charset="0"/>
              <a:buChar char="•"/>
            </a:pPr>
            <a:r>
              <a:rPr lang="en-US" b="0" i="0" dirty="0">
                <a:solidFill>
                  <a:schemeClr val="bg2">
                    <a:lumMod val="25000"/>
                  </a:schemeClr>
                </a:solidFill>
                <a:effectLst/>
              </a:rPr>
              <a:t>Affordable</a:t>
            </a:r>
          </a:p>
          <a:p>
            <a:pPr marL="285750" indent="-285750">
              <a:buFont typeface="Arial" panose="020B0604020202020204" pitchFamily="34" charset="0"/>
              <a:buChar char="•"/>
            </a:pPr>
            <a:r>
              <a:rPr lang="en-US" dirty="0">
                <a:solidFill>
                  <a:schemeClr val="bg2">
                    <a:lumMod val="25000"/>
                  </a:schemeClr>
                </a:solidFill>
              </a:rPr>
              <a:t>Higher level of oversight</a:t>
            </a:r>
          </a:p>
          <a:p>
            <a:endParaRPr lang="en-US" sz="1200" dirty="0">
              <a:solidFill>
                <a:schemeClr val="bg2">
                  <a:lumMod val="25000"/>
                </a:schemeClr>
              </a:solidFill>
            </a:endParaRPr>
          </a:p>
          <a:p>
            <a:r>
              <a:rPr lang="en-US" b="1" i="0" dirty="0">
                <a:solidFill>
                  <a:schemeClr val="bg2">
                    <a:lumMod val="25000"/>
                  </a:schemeClr>
                </a:solidFill>
                <a:effectLst/>
              </a:rPr>
              <a:t>What’s the benefit?</a:t>
            </a:r>
          </a:p>
          <a:p>
            <a:endParaRPr lang="en-US" sz="800" dirty="0">
              <a:solidFill>
                <a:schemeClr val="bg2">
                  <a:lumMod val="25000"/>
                </a:schemeClr>
              </a:solidFill>
            </a:endParaRPr>
          </a:p>
          <a:p>
            <a:pPr marL="285750" indent="-285750">
              <a:buFont typeface="Arial" panose="020B0604020202020204" pitchFamily="34" charset="0"/>
              <a:buChar char="•"/>
            </a:pPr>
            <a:r>
              <a:rPr lang="en-US" b="0" i="0" dirty="0">
                <a:solidFill>
                  <a:schemeClr val="bg2">
                    <a:lumMod val="25000"/>
                  </a:schemeClr>
                </a:solidFill>
                <a:effectLst/>
              </a:rPr>
              <a:t>Low Interest Rates (current indicative rate 2.85%)</a:t>
            </a:r>
          </a:p>
          <a:p>
            <a:pPr marL="285750" indent="-285750">
              <a:buFont typeface="Arial" panose="020B0604020202020204" pitchFamily="34" charset="0"/>
              <a:buChar char="•"/>
            </a:pPr>
            <a:r>
              <a:rPr lang="en-US" b="0" i="0" dirty="0">
                <a:solidFill>
                  <a:schemeClr val="bg2">
                    <a:lumMod val="25000"/>
                  </a:schemeClr>
                </a:solidFill>
                <a:effectLst/>
              </a:rPr>
              <a:t>Forgivable loan portion</a:t>
            </a:r>
            <a:endParaRPr lang="en-US" dirty="0">
              <a:solidFill>
                <a:schemeClr val="bg2">
                  <a:lumMod val="25000"/>
                </a:schemeClr>
              </a:solidFill>
            </a:endParaRPr>
          </a:p>
          <a:p>
            <a:pPr marL="285750" indent="-285750">
              <a:buFont typeface="Arial" panose="020B0604020202020204" pitchFamily="34" charset="0"/>
              <a:buChar char="•"/>
            </a:pPr>
            <a:r>
              <a:rPr lang="en-US" dirty="0">
                <a:solidFill>
                  <a:schemeClr val="bg2">
                    <a:lumMod val="25000"/>
                  </a:schemeClr>
                </a:solidFill>
              </a:rPr>
              <a:t>Up to 50-year Amortization </a:t>
            </a:r>
          </a:p>
          <a:p>
            <a:pPr marL="285750" indent="-285750">
              <a:buFont typeface="Arial" panose="020B0604020202020204" pitchFamily="34" charset="0"/>
              <a:buChar char="•"/>
            </a:pPr>
            <a:r>
              <a:rPr lang="en-US" dirty="0">
                <a:solidFill>
                  <a:schemeClr val="bg2">
                    <a:lumMod val="25000"/>
                  </a:schemeClr>
                </a:solidFill>
              </a:rPr>
              <a:t>Low Debt Coverage Ratio Accepted</a:t>
            </a:r>
          </a:p>
          <a:p>
            <a:pPr marL="285750" indent="-285750">
              <a:buFont typeface="Arial" panose="020B0604020202020204" pitchFamily="34" charset="0"/>
              <a:buChar char="•"/>
            </a:pPr>
            <a:endParaRPr lang="en-US" sz="1200" dirty="0">
              <a:solidFill>
                <a:schemeClr val="bg2">
                  <a:lumMod val="25000"/>
                </a:schemeClr>
              </a:solidFill>
            </a:endParaRPr>
          </a:p>
          <a:p>
            <a:r>
              <a:rPr lang="en-US" b="1" i="0" dirty="0">
                <a:solidFill>
                  <a:schemeClr val="bg2">
                    <a:lumMod val="25000"/>
                  </a:schemeClr>
                </a:solidFill>
                <a:effectLst/>
              </a:rPr>
              <a:t>What’s the </a:t>
            </a:r>
            <a:r>
              <a:rPr lang="en-US" b="1" dirty="0">
                <a:solidFill>
                  <a:schemeClr val="bg2">
                    <a:lumMod val="25000"/>
                  </a:schemeClr>
                </a:solidFill>
              </a:rPr>
              <a:t>requirement?</a:t>
            </a:r>
          </a:p>
          <a:p>
            <a:endParaRPr lang="en-US" sz="800" b="0" i="0" dirty="0">
              <a:solidFill>
                <a:schemeClr val="bg2">
                  <a:lumMod val="25000"/>
                </a:schemeClr>
              </a:solidFill>
              <a:effectLst/>
            </a:endParaRPr>
          </a:p>
          <a:p>
            <a:pPr marL="285750" indent="-285750">
              <a:buFont typeface="Arial" panose="020B0604020202020204" pitchFamily="34" charset="0"/>
              <a:buChar char="•"/>
            </a:pPr>
            <a:r>
              <a:rPr lang="en-US" b="0" i="0" dirty="0">
                <a:solidFill>
                  <a:schemeClr val="bg2">
                    <a:lumMod val="25000"/>
                  </a:schemeClr>
                </a:solidFill>
                <a:effectLst/>
              </a:rPr>
              <a:t>Minimum 30% of units 20% below market</a:t>
            </a:r>
          </a:p>
          <a:p>
            <a:pPr marL="285750" indent="-285750">
              <a:buFont typeface="Arial" panose="020B0604020202020204" pitchFamily="34" charset="0"/>
              <a:buChar char="•"/>
            </a:pPr>
            <a:r>
              <a:rPr lang="en-US" b="0" i="0" dirty="0">
                <a:solidFill>
                  <a:schemeClr val="bg2">
                    <a:lumMod val="25000"/>
                  </a:schemeClr>
                </a:solidFill>
                <a:effectLst/>
              </a:rPr>
              <a:t>Minimum 25% equity contribution                           </a:t>
            </a:r>
          </a:p>
          <a:p>
            <a:r>
              <a:rPr lang="en-US" b="0" i="0" dirty="0">
                <a:solidFill>
                  <a:schemeClr val="bg2">
                    <a:lumMod val="25000"/>
                  </a:schemeClr>
                </a:solidFill>
                <a:effectLst/>
              </a:rPr>
              <a:t>      from partner(s)</a:t>
            </a:r>
          </a:p>
          <a:p>
            <a:endParaRPr lang="en-US" sz="1200" dirty="0">
              <a:solidFill>
                <a:schemeClr val="bg2">
                  <a:lumMod val="25000"/>
                </a:schemeClr>
              </a:solidFill>
            </a:endParaRPr>
          </a:p>
          <a:p>
            <a:r>
              <a:rPr lang="en-US" b="1" dirty="0">
                <a:solidFill>
                  <a:schemeClr val="bg2">
                    <a:lumMod val="25000"/>
                  </a:schemeClr>
                </a:solidFill>
              </a:rPr>
              <a:t>10 </a:t>
            </a:r>
            <a:r>
              <a:rPr lang="en-US" b="1" dirty="0" err="1">
                <a:solidFill>
                  <a:schemeClr val="bg2">
                    <a:lumMod val="25000"/>
                  </a:schemeClr>
                </a:solidFill>
              </a:rPr>
              <a:t>yr</a:t>
            </a:r>
            <a:r>
              <a:rPr lang="en-US" b="1" dirty="0">
                <a:solidFill>
                  <a:schemeClr val="bg2">
                    <a:lumMod val="25000"/>
                  </a:schemeClr>
                </a:solidFill>
              </a:rPr>
              <a:t> Program Scheduled to complete 2026</a:t>
            </a:r>
            <a:endParaRPr lang="en-US" b="1" i="0" dirty="0">
              <a:solidFill>
                <a:schemeClr val="bg2">
                  <a:lumMod val="25000"/>
                </a:schemeClr>
              </a:solidFill>
              <a:effectLst/>
            </a:endParaRPr>
          </a:p>
        </p:txBody>
      </p:sp>
      <p:pic>
        <p:nvPicPr>
          <p:cNvPr id="3" name="Picture 6" descr="Image result for wheatland housing management body">
            <a:extLst>
              <a:ext uri="{FF2B5EF4-FFF2-40B4-BE49-F238E27FC236}">
                <a16:creationId xmlns:a16="http://schemas.microsoft.com/office/drawing/2014/main" id="{FEE52DBF-9388-4850-36A3-51EE9EF3D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13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26F5332-C538-4B52-8874-AD2012C5E701}"/>
              </a:ext>
            </a:extLst>
          </p:cNvPr>
          <p:cNvSpPr txBox="1"/>
          <p:nvPr/>
        </p:nvSpPr>
        <p:spPr>
          <a:xfrm>
            <a:off x="590555" y="331626"/>
            <a:ext cx="9499743" cy="5770811"/>
          </a:xfrm>
          <a:prstGeom prst="rect">
            <a:avLst/>
          </a:prstGeom>
          <a:noFill/>
        </p:spPr>
        <p:txBody>
          <a:bodyPr wrap="square" rtlCol="0">
            <a:spAutoFit/>
          </a:bodyPr>
          <a:lstStyle/>
          <a:p>
            <a:r>
              <a:rPr lang="en-US" sz="2800" b="1" dirty="0"/>
              <a:t>Financial Programs</a:t>
            </a:r>
            <a:endParaRPr lang="en-US" sz="2800" dirty="0"/>
          </a:p>
          <a:p>
            <a:pPr>
              <a:lnSpc>
                <a:spcPct val="150000"/>
              </a:lnSpc>
            </a:pPr>
            <a:r>
              <a:rPr lang="en-US" sz="2800" dirty="0"/>
              <a:t>Discussion</a:t>
            </a:r>
          </a:p>
          <a:p>
            <a:pPr marL="514350" indent="-514350">
              <a:buAutoNum type="arabicPeriod"/>
            </a:pPr>
            <a:endParaRPr lang="en-US" sz="2800" dirty="0"/>
          </a:p>
          <a:p>
            <a:pPr marL="3086100" lvl="6" indent="-342900">
              <a:spcBef>
                <a:spcPts val="1800"/>
              </a:spcBef>
              <a:buFont typeface="Arial" panose="020B0604020202020204" pitchFamily="34" charset="0"/>
              <a:buChar char="•"/>
            </a:pPr>
            <a:endParaRPr lang="en-US" sz="2800" dirty="0">
              <a:solidFill>
                <a:srgbClr val="000000"/>
              </a:solidFill>
              <a:latin typeface="acumin-pro-semi-condensed"/>
            </a:endParaRPr>
          </a:p>
          <a:p>
            <a:pPr marL="3086100" lvl="6" indent="-342900">
              <a:spcBef>
                <a:spcPts val="1800"/>
              </a:spcBef>
              <a:buFont typeface="Arial" panose="020B0604020202020204" pitchFamily="34" charset="0"/>
              <a:buChar char="•"/>
            </a:pPr>
            <a:r>
              <a:rPr lang="en-US" sz="2800" dirty="0">
                <a:solidFill>
                  <a:srgbClr val="000000"/>
                </a:solidFill>
                <a:latin typeface="acumin-pro-semi-condensed"/>
              </a:rPr>
              <a:t>Federal and Provincial programs</a:t>
            </a:r>
          </a:p>
          <a:p>
            <a:pPr marL="3086100" lvl="6" indent="-342900">
              <a:spcBef>
                <a:spcPts val="1800"/>
              </a:spcBef>
              <a:buFont typeface="Arial" panose="020B0604020202020204" pitchFamily="34" charset="0"/>
              <a:buChar char="•"/>
            </a:pPr>
            <a:r>
              <a:rPr lang="en-US" sz="2800" dirty="0">
                <a:solidFill>
                  <a:srgbClr val="000000"/>
                </a:solidFill>
                <a:latin typeface="acumin-pro-semi-condensed"/>
              </a:rPr>
              <a:t>Provincial strategy, and</a:t>
            </a:r>
          </a:p>
          <a:p>
            <a:pPr marL="3086100" lvl="6" indent="-342900">
              <a:spcBef>
                <a:spcPts val="1800"/>
              </a:spcBef>
              <a:buFont typeface="Arial" panose="020B0604020202020204" pitchFamily="34" charset="0"/>
              <a:buChar char="•"/>
            </a:pPr>
            <a:r>
              <a:rPr lang="en-US" sz="2800" dirty="0">
                <a:solidFill>
                  <a:srgbClr val="000000"/>
                </a:solidFill>
                <a:latin typeface="acumin-pro-semi-condensed"/>
              </a:rPr>
              <a:t>Municipal responsibility for capital</a:t>
            </a:r>
          </a:p>
          <a:p>
            <a:pPr marL="3086100" lvl="6" indent="-342900">
              <a:spcBef>
                <a:spcPts val="1800"/>
              </a:spcBef>
              <a:buFont typeface="Arial" panose="020B0604020202020204" pitchFamily="34" charset="0"/>
              <a:buChar char="•"/>
            </a:pPr>
            <a:endParaRPr lang="en-US" sz="2800" dirty="0">
              <a:solidFill>
                <a:srgbClr val="000000"/>
              </a:solidFill>
              <a:latin typeface="acumin-pro-semi-condensed"/>
            </a:endParaRPr>
          </a:p>
          <a:p>
            <a:pPr marL="514350" indent="-514350">
              <a:buAutoNum type="arabicPeriod"/>
            </a:pPr>
            <a:endParaRPr lang="en-US" sz="2800" dirty="0"/>
          </a:p>
          <a:p>
            <a:endParaRPr lang="en-US" sz="2800" dirty="0"/>
          </a:p>
        </p:txBody>
      </p:sp>
      <p:cxnSp>
        <p:nvCxnSpPr>
          <p:cNvPr id="16" name="Straight Connector 15">
            <a:extLst>
              <a:ext uri="{FF2B5EF4-FFF2-40B4-BE49-F238E27FC236}">
                <a16:creationId xmlns:a16="http://schemas.microsoft.com/office/drawing/2014/main" id="{E277ED4F-5F82-4C1A-B4CD-7CCEF1925758}"/>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6" descr="Image result for wheatland housing management body">
            <a:extLst>
              <a:ext uri="{FF2B5EF4-FFF2-40B4-BE49-F238E27FC236}">
                <a16:creationId xmlns:a16="http://schemas.microsoft.com/office/drawing/2014/main" id="{80938FCB-0111-2B39-4BC8-6583AB23B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A158656-7359-0707-1923-8FAFDF8EC7D5}"/>
              </a:ext>
            </a:extLst>
          </p:cNvPr>
          <p:cNvSpPr/>
          <p:nvPr/>
        </p:nvSpPr>
        <p:spPr>
          <a:xfrm>
            <a:off x="3019654" y="2466763"/>
            <a:ext cx="5964865" cy="230726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1175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D42366B-D1B6-4AF7-8ED2-C9ABB3D3F7DF}"/>
              </a:ext>
            </a:extLst>
          </p:cNvPr>
          <p:cNvCxnSpPr>
            <a:cxnSpLocks/>
          </p:cNvCxnSpPr>
          <p:nvPr/>
        </p:nvCxnSpPr>
        <p:spPr>
          <a:xfrm>
            <a:off x="3545681" y="3064719"/>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2DCD92-7C6F-C2E9-8211-102CDA21C0A7}"/>
              </a:ext>
            </a:extLst>
          </p:cNvPr>
          <p:cNvSpPr txBox="1"/>
          <p:nvPr/>
        </p:nvSpPr>
        <p:spPr>
          <a:xfrm>
            <a:off x="3481750" y="2514328"/>
            <a:ext cx="5100637" cy="584775"/>
          </a:xfrm>
          <a:prstGeom prst="rect">
            <a:avLst/>
          </a:prstGeom>
          <a:noFill/>
          <a:ln>
            <a:noFill/>
          </a:ln>
        </p:spPr>
        <p:txBody>
          <a:bodyPr wrap="square" rtlCol="0">
            <a:spAutoFit/>
          </a:bodyPr>
          <a:lstStyle/>
          <a:p>
            <a:pPr algn="ctr"/>
            <a:r>
              <a:rPr lang="en-US" sz="3200" b="1" i="1" dirty="0"/>
              <a:t>Financial Assessment</a:t>
            </a:r>
          </a:p>
        </p:txBody>
      </p:sp>
      <p:pic>
        <p:nvPicPr>
          <p:cNvPr id="3" name="Picture 6" descr="Image result for wheatland housing management body">
            <a:extLst>
              <a:ext uri="{FF2B5EF4-FFF2-40B4-BE49-F238E27FC236}">
                <a16:creationId xmlns:a16="http://schemas.microsoft.com/office/drawing/2014/main" id="{2D9A88DA-DA59-DBAA-D707-D5583A6E2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97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85A66-8F73-D9D8-F0B5-7286499952FD}"/>
              </a:ext>
            </a:extLst>
          </p:cNvPr>
          <p:cNvSpPr txBox="1"/>
          <p:nvPr/>
        </p:nvSpPr>
        <p:spPr>
          <a:xfrm>
            <a:off x="590556" y="331626"/>
            <a:ext cx="8834798" cy="523220"/>
          </a:xfrm>
          <a:prstGeom prst="rect">
            <a:avLst/>
          </a:prstGeom>
          <a:noFill/>
        </p:spPr>
        <p:txBody>
          <a:bodyPr wrap="square" rtlCol="0">
            <a:spAutoFit/>
          </a:bodyPr>
          <a:lstStyle/>
          <a:p>
            <a:r>
              <a:rPr lang="en-US" sz="2800" b="1" dirty="0"/>
              <a:t>KEY ASSUMPTIONS</a:t>
            </a:r>
          </a:p>
        </p:txBody>
      </p:sp>
      <p:cxnSp>
        <p:nvCxnSpPr>
          <p:cNvPr id="5" name="Straight Connector 4">
            <a:extLst>
              <a:ext uri="{FF2B5EF4-FFF2-40B4-BE49-F238E27FC236}">
                <a16:creationId xmlns:a16="http://schemas.microsoft.com/office/drawing/2014/main" id="{7E170AF0-306D-530F-BBD2-0278A52C206D}"/>
              </a:ext>
            </a:extLst>
          </p:cNvPr>
          <p:cNvCxnSpPr>
            <a:cxnSpLocks/>
          </p:cNvCxnSpPr>
          <p:nvPr/>
        </p:nvCxnSpPr>
        <p:spPr>
          <a:xfrm>
            <a:off x="628650" y="857016"/>
            <a:ext cx="67334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29145B-BFE5-DF09-F2E4-1C0521FAF035}"/>
              </a:ext>
            </a:extLst>
          </p:cNvPr>
          <p:cNvCxnSpPr>
            <a:cxnSpLocks/>
          </p:cNvCxnSpPr>
          <p:nvPr/>
        </p:nvCxnSpPr>
        <p:spPr>
          <a:xfrm flipH="1">
            <a:off x="9232391" y="4208125"/>
            <a:ext cx="1280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D6BEA55-B0C7-8C73-A53B-3E90557D52C5}"/>
              </a:ext>
            </a:extLst>
          </p:cNvPr>
          <p:cNvSpPr txBox="1"/>
          <p:nvPr/>
        </p:nvSpPr>
        <p:spPr>
          <a:xfrm>
            <a:off x="1136592" y="1377123"/>
            <a:ext cx="5594937" cy="5847755"/>
          </a:xfrm>
          <a:prstGeom prst="rect">
            <a:avLst/>
          </a:prstGeom>
          <a:noFill/>
        </p:spPr>
        <p:txBody>
          <a:bodyPr wrap="square" rtlCol="0">
            <a:spAutoFit/>
          </a:bodyPr>
          <a:lstStyle/>
          <a:p>
            <a:r>
              <a:rPr lang="en-US" b="1" dirty="0"/>
              <a:t>CAPITAL PERFORMANCE</a:t>
            </a:r>
          </a:p>
          <a:p>
            <a:endParaRPr lang="en-US" sz="800" b="1" dirty="0"/>
          </a:p>
          <a:p>
            <a:pPr marL="285750" indent="-285750">
              <a:buFont typeface="Arial" panose="020B0604020202020204" pitchFamily="34" charset="0"/>
              <a:buChar char="•"/>
            </a:pPr>
            <a:r>
              <a:rPr lang="en-US" dirty="0"/>
              <a:t>Minimum Debt Contribution Ratio of 1.1 </a:t>
            </a:r>
          </a:p>
          <a:p>
            <a:pPr marL="285750" indent="-285750">
              <a:buFont typeface="Arial" panose="020B0604020202020204" pitchFamily="34" charset="0"/>
              <a:buChar char="•"/>
            </a:pPr>
            <a:r>
              <a:rPr lang="en-US" dirty="0"/>
              <a:t>Loan interest rate 3.85% </a:t>
            </a:r>
          </a:p>
          <a:p>
            <a:r>
              <a:rPr lang="en-US" dirty="0"/>
              <a:t>     (current indicative rate 2.85%)</a:t>
            </a:r>
          </a:p>
          <a:p>
            <a:endParaRPr lang="en-US" b="1" dirty="0"/>
          </a:p>
          <a:p>
            <a:r>
              <a:rPr lang="en-US" b="1" dirty="0"/>
              <a:t>REVENUES</a:t>
            </a:r>
          </a:p>
          <a:p>
            <a:endParaRPr lang="en-US" sz="800" b="1" dirty="0"/>
          </a:p>
          <a:p>
            <a:r>
              <a:rPr lang="en-US" b="1" dirty="0"/>
              <a:t>Two Person Occupancy</a:t>
            </a:r>
          </a:p>
          <a:p>
            <a:pPr marL="285750" indent="-285750">
              <a:buFont typeface="Arial" panose="020B0604020202020204" pitchFamily="34" charset="0"/>
              <a:buChar char="•"/>
            </a:pPr>
            <a:r>
              <a:rPr lang="en-US" dirty="0"/>
              <a:t>50% service charge for second occupant</a:t>
            </a:r>
          </a:p>
          <a:p>
            <a:pPr marL="285750" indent="-285750">
              <a:buFont typeface="Arial" panose="020B0604020202020204" pitchFamily="34" charset="0"/>
              <a:buChar char="•"/>
            </a:pPr>
            <a:r>
              <a:rPr lang="en-US" dirty="0"/>
              <a:t>6% of units double occupied</a:t>
            </a:r>
          </a:p>
          <a:p>
            <a:endParaRPr lang="en-US" sz="800" dirty="0"/>
          </a:p>
          <a:p>
            <a:r>
              <a:rPr lang="en-US" b="1" dirty="0"/>
              <a:t>Misc.  Revenues</a:t>
            </a:r>
          </a:p>
          <a:p>
            <a:pPr marL="285750" indent="-285750">
              <a:buFont typeface="Arial" panose="020B0604020202020204" pitchFamily="34" charset="0"/>
              <a:buChar char="•"/>
            </a:pPr>
            <a:r>
              <a:rPr lang="en-US" dirty="0"/>
              <a:t>Alignment with existing Lodge on per unit basis</a:t>
            </a:r>
          </a:p>
          <a:p>
            <a:pPr marL="285750" indent="-285750">
              <a:buFont typeface="Arial" panose="020B0604020202020204" pitchFamily="34" charset="0"/>
              <a:buChar char="•"/>
            </a:pPr>
            <a:r>
              <a:rPr lang="en-US" dirty="0"/>
              <a:t>$40 per unit per month parking – 30% of units </a:t>
            </a:r>
          </a:p>
          <a:p>
            <a:endParaRPr lang="en-US" sz="800" dirty="0"/>
          </a:p>
          <a:p>
            <a:r>
              <a:rPr lang="en-US" b="1" dirty="0"/>
              <a:t>Requisitions</a:t>
            </a:r>
          </a:p>
          <a:p>
            <a:pPr marL="285750" indent="-285750">
              <a:buFont typeface="Arial" panose="020B0604020202020204" pitchFamily="34" charset="0"/>
              <a:buChar char="•"/>
            </a:pPr>
            <a:r>
              <a:rPr lang="en-US" dirty="0"/>
              <a:t>$500K assumed for new building (debt repayment)</a:t>
            </a:r>
          </a:p>
          <a:p>
            <a:pPr marL="285750" indent="-285750">
              <a:buFont typeface="Arial" panose="020B0604020202020204" pitchFamily="34" charset="0"/>
              <a:buChar char="•"/>
            </a:pPr>
            <a:r>
              <a:rPr lang="en-US" dirty="0"/>
              <a:t>Requisitions for existing lodge building to continue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
        <p:nvSpPr>
          <p:cNvPr id="4" name="TextBox 3">
            <a:extLst>
              <a:ext uri="{FF2B5EF4-FFF2-40B4-BE49-F238E27FC236}">
                <a16:creationId xmlns:a16="http://schemas.microsoft.com/office/drawing/2014/main" id="{46CF460E-D517-354D-1476-E7206C455FFA}"/>
              </a:ext>
            </a:extLst>
          </p:cNvPr>
          <p:cNvSpPr txBox="1"/>
          <p:nvPr/>
        </p:nvSpPr>
        <p:spPr>
          <a:xfrm>
            <a:off x="6637187" y="1391298"/>
            <a:ext cx="5594937" cy="5724644"/>
          </a:xfrm>
          <a:prstGeom prst="rect">
            <a:avLst/>
          </a:prstGeom>
          <a:noFill/>
        </p:spPr>
        <p:txBody>
          <a:bodyPr wrap="square" rtlCol="0">
            <a:spAutoFit/>
          </a:bodyPr>
          <a:lstStyle/>
          <a:p>
            <a:r>
              <a:rPr lang="en-US" b="1" dirty="0"/>
              <a:t>CAPITAL BUILD</a:t>
            </a:r>
          </a:p>
          <a:p>
            <a:endParaRPr lang="en-US" sz="800" b="1" dirty="0"/>
          </a:p>
          <a:p>
            <a:pPr marL="285750" indent="-285750">
              <a:buFont typeface="Arial" panose="020B0604020202020204" pitchFamily="34" charset="0"/>
              <a:buChar char="•"/>
            </a:pPr>
            <a:r>
              <a:rPr lang="en-US" dirty="0"/>
              <a:t>Wood Construction / Concrete Podium</a:t>
            </a:r>
          </a:p>
          <a:p>
            <a:pPr marL="285750" indent="-285750">
              <a:buFont typeface="Arial" panose="020B0604020202020204" pitchFamily="34" charset="0"/>
              <a:buChar char="•"/>
            </a:pPr>
            <a:r>
              <a:rPr lang="en-US" dirty="0"/>
              <a:t>Surface Parking</a:t>
            </a:r>
          </a:p>
          <a:p>
            <a:pPr marL="285750" indent="-285750">
              <a:buFont typeface="Arial" panose="020B0604020202020204" pitchFamily="34" charset="0"/>
              <a:buChar char="•"/>
            </a:pPr>
            <a:r>
              <a:rPr lang="en-US" dirty="0"/>
              <a:t>Designate common areas follow provincial guidelines</a:t>
            </a:r>
          </a:p>
          <a:p>
            <a:pPr marL="285750" indent="-285750">
              <a:buFont typeface="Arial" panose="020B0604020202020204" pitchFamily="34" charset="0"/>
              <a:buChar char="•"/>
            </a:pPr>
            <a:r>
              <a:rPr lang="en-US" dirty="0"/>
              <a:t>Additional capital costs for Hospice 100% funded            (assessment for lodge only – not included)</a:t>
            </a:r>
          </a:p>
          <a:p>
            <a:endParaRPr lang="en-US" b="1" dirty="0"/>
          </a:p>
          <a:p>
            <a:r>
              <a:rPr lang="en-US" b="1" dirty="0"/>
              <a:t>OPERATING</a:t>
            </a:r>
          </a:p>
          <a:p>
            <a:endParaRPr lang="en-US" sz="800" b="1" dirty="0"/>
          </a:p>
          <a:p>
            <a:r>
              <a:rPr lang="en-US" b="1" dirty="0"/>
              <a:t>Based on Current Lodge</a:t>
            </a:r>
          </a:p>
          <a:p>
            <a:pPr marL="285750" indent="-285750">
              <a:buFont typeface="Arial" panose="020B0604020202020204" pitchFamily="34" charset="0"/>
              <a:buChar char="•"/>
            </a:pPr>
            <a:r>
              <a:rPr lang="en-US" dirty="0"/>
              <a:t>No Municipal Taxes</a:t>
            </a:r>
          </a:p>
          <a:p>
            <a:pPr marL="285750" indent="-285750">
              <a:buFont typeface="Arial" panose="020B0604020202020204" pitchFamily="34" charset="0"/>
              <a:buChar char="•"/>
            </a:pPr>
            <a:r>
              <a:rPr lang="en-US" dirty="0"/>
              <a:t>5% Efficiency adjustment </a:t>
            </a:r>
          </a:p>
          <a:p>
            <a:pPr marL="285750" indent="-285750">
              <a:buFont typeface="Arial" panose="020B0604020202020204" pitchFamily="34" charset="0"/>
              <a:buChar char="•"/>
            </a:pPr>
            <a:r>
              <a:rPr lang="en-US" dirty="0"/>
              <a:t>5% Energy consumption adjustment</a:t>
            </a:r>
          </a:p>
          <a:p>
            <a:endParaRPr lang="en-US" sz="800" dirty="0"/>
          </a:p>
          <a:p>
            <a:r>
              <a:rPr lang="en-US" b="1" dirty="0"/>
              <a:t>Hospice</a:t>
            </a:r>
          </a:p>
          <a:p>
            <a:pPr marL="285750" indent="-285750">
              <a:buFont typeface="Arial" panose="020B0604020202020204" pitchFamily="34" charset="0"/>
              <a:buChar char="•"/>
            </a:pPr>
            <a:r>
              <a:rPr lang="en-US" dirty="0"/>
              <a:t>Annual operating budget is funded</a:t>
            </a:r>
          </a:p>
          <a:p>
            <a:r>
              <a:rPr lang="en-US" dirty="0"/>
              <a:t>     (assessment for lodge only – not included)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6" name="Picture 6" descr="Image result for wheatland housing management body">
            <a:extLst>
              <a:ext uri="{FF2B5EF4-FFF2-40B4-BE49-F238E27FC236}">
                <a16:creationId xmlns:a16="http://schemas.microsoft.com/office/drawing/2014/main" id="{9C38C237-9292-5FFF-B742-CEE39D653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0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85A66-8F73-D9D8-F0B5-7286499952FD}"/>
              </a:ext>
            </a:extLst>
          </p:cNvPr>
          <p:cNvSpPr txBox="1"/>
          <p:nvPr/>
        </p:nvSpPr>
        <p:spPr>
          <a:xfrm>
            <a:off x="590556" y="331626"/>
            <a:ext cx="8834798" cy="523220"/>
          </a:xfrm>
          <a:prstGeom prst="rect">
            <a:avLst/>
          </a:prstGeom>
          <a:noFill/>
        </p:spPr>
        <p:txBody>
          <a:bodyPr wrap="square" rtlCol="0">
            <a:spAutoFit/>
          </a:bodyPr>
          <a:lstStyle/>
          <a:p>
            <a:r>
              <a:rPr lang="en-US" sz="2800" b="1" dirty="0"/>
              <a:t>Capital Requirements and Resources</a:t>
            </a:r>
          </a:p>
        </p:txBody>
      </p:sp>
      <p:cxnSp>
        <p:nvCxnSpPr>
          <p:cNvPr id="5" name="Straight Connector 4">
            <a:extLst>
              <a:ext uri="{FF2B5EF4-FFF2-40B4-BE49-F238E27FC236}">
                <a16:creationId xmlns:a16="http://schemas.microsoft.com/office/drawing/2014/main" id="{7E170AF0-306D-530F-BBD2-0278A52C206D}"/>
              </a:ext>
            </a:extLst>
          </p:cNvPr>
          <p:cNvCxnSpPr>
            <a:cxnSpLocks/>
          </p:cNvCxnSpPr>
          <p:nvPr/>
        </p:nvCxnSpPr>
        <p:spPr>
          <a:xfrm>
            <a:off x="628650" y="857016"/>
            <a:ext cx="86037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29145B-BFE5-DF09-F2E4-1C0521FAF035}"/>
              </a:ext>
            </a:extLst>
          </p:cNvPr>
          <p:cNvCxnSpPr>
            <a:cxnSpLocks/>
          </p:cNvCxnSpPr>
          <p:nvPr/>
        </p:nvCxnSpPr>
        <p:spPr>
          <a:xfrm flipH="1">
            <a:off x="9232391" y="2933142"/>
            <a:ext cx="1280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6" descr="Image result for wheatland housing management body">
            <a:extLst>
              <a:ext uri="{FF2B5EF4-FFF2-40B4-BE49-F238E27FC236}">
                <a16:creationId xmlns:a16="http://schemas.microsoft.com/office/drawing/2014/main" id="{3C7B49DC-EA52-E8AD-087B-D39372D3B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4F620559-F07E-BFF7-E30B-74524DE10772}"/>
              </a:ext>
            </a:extLst>
          </p:cNvPr>
          <p:cNvGrpSpPr/>
          <p:nvPr/>
        </p:nvGrpSpPr>
        <p:grpSpPr>
          <a:xfrm>
            <a:off x="250783" y="1781178"/>
            <a:ext cx="11700187" cy="3073468"/>
            <a:chOff x="1079242" y="2158934"/>
            <a:chExt cx="10262128" cy="2695711"/>
          </a:xfrm>
        </p:grpSpPr>
        <p:pic>
          <p:nvPicPr>
            <p:cNvPr id="10" name="Picture 9">
              <a:extLst>
                <a:ext uri="{FF2B5EF4-FFF2-40B4-BE49-F238E27FC236}">
                  <a16:creationId xmlns:a16="http://schemas.microsoft.com/office/drawing/2014/main" id="{044573C5-C1FF-1D68-BFD5-2EC25DC9811B}"/>
                </a:ext>
              </a:extLst>
            </p:cNvPr>
            <p:cNvPicPr>
              <a:picLocks noChangeAspect="1"/>
            </p:cNvPicPr>
            <p:nvPr/>
          </p:nvPicPr>
          <p:blipFill>
            <a:blip r:embed="rId3"/>
            <a:stretch>
              <a:fillRect/>
            </a:stretch>
          </p:blipFill>
          <p:spPr>
            <a:xfrm>
              <a:off x="6096000" y="2158934"/>
              <a:ext cx="5245370" cy="2540131"/>
            </a:xfrm>
            <a:prstGeom prst="rect">
              <a:avLst/>
            </a:prstGeom>
          </p:spPr>
        </p:pic>
        <p:pic>
          <p:nvPicPr>
            <p:cNvPr id="13" name="Picture 12">
              <a:extLst>
                <a:ext uri="{FF2B5EF4-FFF2-40B4-BE49-F238E27FC236}">
                  <a16:creationId xmlns:a16="http://schemas.microsoft.com/office/drawing/2014/main" id="{E3E8E26D-3362-5A67-1A7B-905E1E90C1C2}"/>
                </a:ext>
              </a:extLst>
            </p:cNvPr>
            <p:cNvPicPr>
              <a:picLocks noChangeAspect="1"/>
            </p:cNvPicPr>
            <p:nvPr/>
          </p:nvPicPr>
          <p:blipFill>
            <a:blip r:embed="rId4"/>
            <a:stretch>
              <a:fillRect/>
            </a:stretch>
          </p:blipFill>
          <p:spPr>
            <a:xfrm>
              <a:off x="1079242" y="2206559"/>
              <a:ext cx="5016758" cy="2648086"/>
            </a:xfrm>
            <a:prstGeom prst="rect">
              <a:avLst/>
            </a:prstGeom>
          </p:spPr>
        </p:pic>
      </p:grpSp>
    </p:spTree>
    <p:extLst>
      <p:ext uri="{BB962C8B-B14F-4D97-AF65-F5344CB8AC3E}">
        <p14:creationId xmlns:p14="http://schemas.microsoft.com/office/powerpoint/2010/main" val="301369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85A66-8F73-D9D8-F0B5-7286499952FD}"/>
              </a:ext>
            </a:extLst>
          </p:cNvPr>
          <p:cNvSpPr txBox="1"/>
          <p:nvPr/>
        </p:nvSpPr>
        <p:spPr>
          <a:xfrm>
            <a:off x="590556" y="331626"/>
            <a:ext cx="8834798" cy="523220"/>
          </a:xfrm>
          <a:prstGeom prst="rect">
            <a:avLst/>
          </a:prstGeom>
          <a:noFill/>
        </p:spPr>
        <p:txBody>
          <a:bodyPr wrap="square" rtlCol="0">
            <a:spAutoFit/>
          </a:bodyPr>
          <a:lstStyle/>
          <a:p>
            <a:r>
              <a:rPr lang="en-US" sz="2800" b="1" dirty="0"/>
              <a:t>Equalized Assessment – One Time</a:t>
            </a:r>
          </a:p>
        </p:txBody>
      </p:sp>
      <p:cxnSp>
        <p:nvCxnSpPr>
          <p:cNvPr id="5" name="Straight Connector 4">
            <a:extLst>
              <a:ext uri="{FF2B5EF4-FFF2-40B4-BE49-F238E27FC236}">
                <a16:creationId xmlns:a16="http://schemas.microsoft.com/office/drawing/2014/main" id="{7E170AF0-306D-530F-BBD2-0278A52C206D}"/>
              </a:ext>
            </a:extLst>
          </p:cNvPr>
          <p:cNvCxnSpPr>
            <a:cxnSpLocks/>
          </p:cNvCxnSpPr>
          <p:nvPr/>
        </p:nvCxnSpPr>
        <p:spPr>
          <a:xfrm>
            <a:off x="628650" y="857016"/>
            <a:ext cx="50673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29145B-BFE5-DF09-F2E4-1C0521FAF035}"/>
              </a:ext>
            </a:extLst>
          </p:cNvPr>
          <p:cNvCxnSpPr>
            <a:cxnSpLocks/>
          </p:cNvCxnSpPr>
          <p:nvPr/>
        </p:nvCxnSpPr>
        <p:spPr>
          <a:xfrm flipH="1">
            <a:off x="9232391" y="2933142"/>
            <a:ext cx="1280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6" descr="Image result for wheatland housing management body">
            <a:extLst>
              <a:ext uri="{FF2B5EF4-FFF2-40B4-BE49-F238E27FC236}">
                <a16:creationId xmlns:a16="http://schemas.microsoft.com/office/drawing/2014/main" id="{3C7B49DC-EA52-E8AD-087B-D39372D3B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11E92018-2D45-40CC-7300-397574CA748F}"/>
              </a:ext>
            </a:extLst>
          </p:cNvPr>
          <p:cNvSpPr txBox="1"/>
          <p:nvPr/>
        </p:nvSpPr>
        <p:spPr>
          <a:xfrm>
            <a:off x="1284286" y="4751297"/>
            <a:ext cx="8031861" cy="307777"/>
          </a:xfrm>
          <a:prstGeom prst="rect">
            <a:avLst/>
          </a:prstGeom>
          <a:noFill/>
        </p:spPr>
        <p:txBody>
          <a:bodyPr wrap="square" rtlCol="0">
            <a:spAutoFit/>
          </a:bodyPr>
          <a:lstStyle/>
          <a:p>
            <a:r>
              <a:rPr lang="en-US" sz="1400" dirty="0"/>
              <a:t>‘2024’  -  Timing of capital to be based on project cashflow schedule and on timing of AHPP contribution</a:t>
            </a:r>
            <a:endParaRPr lang="en-CA" sz="1400" dirty="0"/>
          </a:p>
        </p:txBody>
      </p:sp>
      <p:pic>
        <p:nvPicPr>
          <p:cNvPr id="4" name="Picture 3">
            <a:extLst>
              <a:ext uri="{FF2B5EF4-FFF2-40B4-BE49-F238E27FC236}">
                <a16:creationId xmlns:a16="http://schemas.microsoft.com/office/drawing/2014/main" id="{BE08CC33-B34A-518A-E7ED-92B255D7B426}"/>
              </a:ext>
            </a:extLst>
          </p:cNvPr>
          <p:cNvPicPr>
            <a:picLocks noChangeAspect="1"/>
          </p:cNvPicPr>
          <p:nvPr/>
        </p:nvPicPr>
        <p:blipFill>
          <a:blip r:embed="rId3"/>
          <a:stretch>
            <a:fillRect/>
          </a:stretch>
        </p:blipFill>
        <p:spPr>
          <a:xfrm>
            <a:off x="1199223" y="1708094"/>
            <a:ext cx="9963435" cy="2768209"/>
          </a:xfrm>
          <a:prstGeom prst="rect">
            <a:avLst/>
          </a:prstGeom>
        </p:spPr>
      </p:pic>
    </p:spTree>
    <p:extLst>
      <p:ext uri="{BB962C8B-B14F-4D97-AF65-F5344CB8AC3E}">
        <p14:creationId xmlns:p14="http://schemas.microsoft.com/office/powerpoint/2010/main" val="41248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581F5-76DD-B5C5-8154-E721636AF32D}"/>
              </a:ext>
            </a:extLst>
          </p:cNvPr>
          <p:cNvSpPr txBox="1"/>
          <p:nvPr/>
        </p:nvSpPr>
        <p:spPr>
          <a:xfrm>
            <a:off x="590556" y="331626"/>
            <a:ext cx="10418820" cy="5201424"/>
          </a:xfrm>
          <a:prstGeom prst="rect">
            <a:avLst/>
          </a:prstGeom>
          <a:noFill/>
        </p:spPr>
        <p:txBody>
          <a:bodyPr wrap="square" rtlCol="0">
            <a:spAutoFit/>
          </a:bodyPr>
          <a:lstStyle/>
          <a:p>
            <a:r>
              <a:rPr lang="en-US" sz="2800" b="1" dirty="0"/>
              <a:t>Crash Course – Seniors Lodges</a:t>
            </a:r>
          </a:p>
          <a:p>
            <a:pPr>
              <a:lnSpc>
                <a:spcPct val="150000"/>
              </a:lnSpc>
            </a:pPr>
            <a:r>
              <a:rPr lang="en-US" sz="2800" dirty="0"/>
              <a:t>Governance and operations</a:t>
            </a:r>
          </a:p>
          <a:p>
            <a:pPr>
              <a:lnSpc>
                <a:spcPct val="150000"/>
              </a:lnSpc>
            </a:pPr>
            <a:endParaRPr lang="en-US" sz="2800" dirty="0"/>
          </a:p>
          <a:p>
            <a:r>
              <a:rPr lang="en-US" sz="2400" b="0" i="0" dirty="0">
                <a:solidFill>
                  <a:srgbClr val="000000"/>
                </a:solidFill>
                <a:effectLst/>
                <a:latin typeface="acumin-pro-semi-condensed"/>
              </a:rPr>
              <a:t>The Wheatland </a:t>
            </a:r>
            <a:r>
              <a:rPr lang="en-US" sz="2400" dirty="0">
                <a:solidFill>
                  <a:srgbClr val="000000"/>
                </a:solidFill>
                <a:latin typeface="acumin-pro-semi-condensed"/>
              </a:rPr>
              <a:t>Lodge  </a:t>
            </a:r>
            <a:r>
              <a:rPr lang="en-US" sz="2400" b="0" i="0" dirty="0">
                <a:solidFill>
                  <a:srgbClr val="000000"/>
                </a:solidFill>
                <a:effectLst/>
                <a:latin typeface="acumin-pro-semi-condensed"/>
              </a:rPr>
              <a:t>is </a:t>
            </a:r>
            <a:r>
              <a:rPr lang="en-US" sz="2400" dirty="0">
                <a:solidFill>
                  <a:srgbClr val="000000"/>
                </a:solidFill>
                <a:latin typeface="acumin-pro-semi-condensed"/>
              </a:rPr>
              <a:t>g</a:t>
            </a:r>
            <a:r>
              <a:rPr lang="en-US" sz="2400" b="0" i="0" dirty="0">
                <a:solidFill>
                  <a:srgbClr val="000000"/>
                </a:solidFill>
                <a:effectLst/>
                <a:latin typeface="acumin-pro-semi-condensed"/>
              </a:rPr>
              <a:t>overned by its Ministerial Order. </a:t>
            </a:r>
            <a:r>
              <a:rPr lang="en-US" sz="2400" dirty="0">
                <a:solidFill>
                  <a:srgbClr val="000000"/>
                </a:solidFill>
                <a:latin typeface="acumin-pro-semi-condensed"/>
              </a:rPr>
              <a:t>The responsibility of operations is that of the named Member Municipalities.</a:t>
            </a:r>
            <a:endParaRPr lang="en-US" sz="2400" b="0" i="0" dirty="0">
              <a:solidFill>
                <a:srgbClr val="000000"/>
              </a:solidFill>
              <a:effectLst/>
              <a:latin typeface="acumin-pro-semi-condensed"/>
            </a:endParaRPr>
          </a:p>
          <a:p>
            <a:pPr algn="l"/>
            <a:endParaRPr lang="en-US" sz="2400" b="0" i="0" dirty="0">
              <a:solidFill>
                <a:srgbClr val="000000"/>
              </a:solidFill>
              <a:effectLst/>
              <a:latin typeface="acumin-pro-semi-condensed"/>
            </a:endParaRPr>
          </a:p>
          <a:p>
            <a:pPr algn="l"/>
            <a:r>
              <a:rPr lang="en-US" sz="2400" b="0" i="0" dirty="0">
                <a:solidFill>
                  <a:srgbClr val="000000"/>
                </a:solidFill>
                <a:effectLst/>
                <a:latin typeface="acumin-pro-semi-condensed"/>
              </a:rPr>
              <a:t>Within that order, the Foundation is empowered to requisition funds to off-set annual operating expenditures that exceed that of revenues.  </a:t>
            </a:r>
            <a:endParaRPr lang="en-US" sz="2400" dirty="0">
              <a:solidFill>
                <a:srgbClr val="000000"/>
              </a:solidFill>
              <a:latin typeface="acumin-pro-semi-condensed"/>
            </a:endParaRPr>
          </a:p>
          <a:p>
            <a:pPr algn="l"/>
            <a:endParaRPr lang="en-US" sz="2400" dirty="0">
              <a:solidFill>
                <a:srgbClr val="000000"/>
              </a:solidFill>
              <a:latin typeface="acumin-pro-semi-condensed"/>
            </a:endParaRPr>
          </a:p>
          <a:p>
            <a:r>
              <a:rPr lang="en-US" sz="2400" b="0" i="0" dirty="0">
                <a:solidFill>
                  <a:srgbClr val="000000"/>
                </a:solidFill>
                <a:effectLst/>
                <a:latin typeface="acumin-pro-semi-condensed"/>
              </a:rPr>
              <a:t>The original intent of the Lodge program is to serve low-income seniors, and with the agreement, Lodge operations are subject to a regulatory environment.</a:t>
            </a:r>
            <a:endParaRPr lang="en-US" sz="2400" dirty="0"/>
          </a:p>
          <a:p>
            <a:endParaRPr lang="en-US" sz="2800" dirty="0"/>
          </a:p>
        </p:txBody>
      </p:sp>
      <p:cxnSp>
        <p:nvCxnSpPr>
          <p:cNvPr id="5" name="Straight Connector 4">
            <a:extLst>
              <a:ext uri="{FF2B5EF4-FFF2-40B4-BE49-F238E27FC236}">
                <a16:creationId xmlns:a16="http://schemas.microsoft.com/office/drawing/2014/main" id="{2DAF4A61-0476-2289-C40F-8C63B6FA6811}"/>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6" descr="Image result for wheatland housing management body">
            <a:extLst>
              <a:ext uri="{FF2B5EF4-FFF2-40B4-BE49-F238E27FC236}">
                <a16:creationId xmlns:a16="http://schemas.microsoft.com/office/drawing/2014/main" id="{A61B0FC4-C6BA-D23F-5085-3320D663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45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85A66-8F73-D9D8-F0B5-7286499952FD}"/>
              </a:ext>
            </a:extLst>
          </p:cNvPr>
          <p:cNvSpPr txBox="1"/>
          <p:nvPr/>
        </p:nvSpPr>
        <p:spPr>
          <a:xfrm>
            <a:off x="590556" y="331626"/>
            <a:ext cx="8834798" cy="523220"/>
          </a:xfrm>
          <a:prstGeom prst="rect">
            <a:avLst/>
          </a:prstGeom>
          <a:noFill/>
        </p:spPr>
        <p:txBody>
          <a:bodyPr wrap="square" rtlCol="0">
            <a:spAutoFit/>
          </a:bodyPr>
          <a:lstStyle/>
          <a:p>
            <a:r>
              <a:rPr lang="en-US" sz="2800" b="1" dirty="0"/>
              <a:t>Equalized Assessment – Ongoing / Loan Repayment</a:t>
            </a:r>
          </a:p>
        </p:txBody>
      </p:sp>
      <p:cxnSp>
        <p:nvCxnSpPr>
          <p:cNvPr id="5" name="Straight Connector 4">
            <a:extLst>
              <a:ext uri="{FF2B5EF4-FFF2-40B4-BE49-F238E27FC236}">
                <a16:creationId xmlns:a16="http://schemas.microsoft.com/office/drawing/2014/main" id="{7E170AF0-306D-530F-BBD2-0278A52C206D}"/>
              </a:ext>
            </a:extLst>
          </p:cNvPr>
          <p:cNvCxnSpPr>
            <a:cxnSpLocks/>
          </p:cNvCxnSpPr>
          <p:nvPr/>
        </p:nvCxnSpPr>
        <p:spPr>
          <a:xfrm>
            <a:off x="628650" y="857016"/>
            <a:ext cx="7677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29145B-BFE5-DF09-F2E4-1C0521FAF035}"/>
              </a:ext>
            </a:extLst>
          </p:cNvPr>
          <p:cNvCxnSpPr>
            <a:cxnSpLocks/>
          </p:cNvCxnSpPr>
          <p:nvPr/>
        </p:nvCxnSpPr>
        <p:spPr>
          <a:xfrm flipH="1">
            <a:off x="9232391" y="2752167"/>
            <a:ext cx="1280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6" descr="Image result for wheatland housing management body">
            <a:extLst>
              <a:ext uri="{FF2B5EF4-FFF2-40B4-BE49-F238E27FC236}">
                <a16:creationId xmlns:a16="http://schemas.microsoft.com/office/drawing/2014/main" id="{3C7B49DC-EA52-E8AD-087B-D39372D3B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E3F2F8-1F6E-EBAC-5E99-DFAE720DB335}"/>
              </a:ext>
            </a:extLst>
          </p:cNvPr>
          <p:cNvPicPr>
            <a:picLocks noChangeAspect="1"/>
          </p:cNvPicPr>
          <p:nvPr/>
        </p:nvPicPr>
        <p:blipFill>
          <a:blip r:embed="rId3"/>
          <a:stretch>
            <a:fillRect/>
          </a:stretch>
        </p:blipFill>
        <p:spPr>
          <a:xfrm>
            <a:off x="2962275" y="1997027"/>
            <a:ext cx="5842098" cy="2809261"/>
          </a:xfrm>
          <a:prstGeom prst="rect">
            <a:avLst/>
          </a:prstGeom>
        </p:spPr>
      </p:pic>
      <p:sp>
        <p:nvSpPr>
          <p:cNvPr id="7" name="TextBox 6">
            <a:extLst>
              <a:ext uri="{FF2B5EF4-FFF2-40B4-BE49-F238E27FC236}">
                <a16:creationId xmlns:a16="http://schemas.microsoft.com/office/drawing/2014/main" id="{AC7C5E33-FD7C-3139-44E3-C9ADB88D0E6B}"/>
              </a:ext>
            </a:extLst>
          </p:cNvPr>
          <p:cNvSpPr txBox="1"/>
          <p:nvPr/>
        </p:nvSpPr>
        <p:spPr>
          <a:xfrm>
            <a:off x="3041318" y="5034241"/>
            <a:ext cx="6384036" cy="523220"/>
          </a:xfrm>
          <a:prstGeom prst="rect">
            <a:avLst/>
          </a:prstGeom>
          <a:noFill/>
        </p:spPr>
        <p:txBody>
          <a:bodyPr wrap="square" rtlCol="0">
            <a:spAutoFit/>
          </a:bodyPr>
          <a:lstStyle/>
          <a:p>
            <a:r>
              <a:rPr lang="en-US" sz="1400" dirty="0"/>
              <a:t>Requisitions  start at YR 1 operations</a:t>
            </a:r>
          </a:p>
          <a:p>
            <a:r>
              <a:rPr lang="en-US" sz="1400" dirty="0"/>
              <a:t>Values do not account for impact of CMHC loan forgiveness (years</a:t>
            </a:r>
            <a:r>
              <a:rPr lang="en-US" sz="1400" u="sng" dirty="0"/>
              <a:t> </a:t>
            </a:r>
            <a:r>
              <a:rPr lang="en-US" sz="1400" dirty="0"/>
              <a:t>1 – 10)</a:t>
            </a:r>
            <a:endParaRPr lang="en-CA" sz="1400" dirty="0"/>
          </a:p>
        </p:txBody>
      </p:sp>
    </p:spTree>
    <p:extLst>
      <p:ext uri="{BB962C8B-B14F-4D97-AF65-F5344CB8AC3E}">
        <p14:creationId xmlns:p14="http://schemas.microsoft.com/office/powerpoint/2010/main" val="27042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26F5332-C538-4B52-8874-AD2012C5E701}"/>
              </a:ext>
            </a:extLst>
          </p:cNvPr>
          <p:cNvSpPr txBox="1"/>
          <p:nvPr/>
        </p:nvSpPr>
        <p:spPr>
          <a:xfrm>
            <a:off x="590556" y="331626"/>
            <a:ext cx="6453182" cy="1815882"/>
          </a:xfrm>
          <a:prstGeom prst="rect">
            <a:avLst/>
          </a:prstGeom>
          <a:noFill/>
        </p:spPr>
        <p:txBody>
          <a:bodyPr wrap="square" rtlCol="0">
            <a:spAutoFit/>
          </a:bodyPr>
          <a:lstStyle/>
          <a:p>
            <a:r>
              <a:rPr lang="en-US" sz="2800" b="1" dirty="0"/>
              <a:t>GoA  and CMHC values</a:t>
            </a:r>
          </a:p>
          <a:p>
            <a:endParaRPr lang="en-US" sz="2800" dirty="0"/>
          </a:p>
          <a:p>
            <a:pPr marL="514350" indent="-514350">
              <a:buAutoNum type="arabicPeriod"/>
            </a:pPr>
            <a:endParaRPr lang="en-US" sz="2800" dirty="0"/>
          </a:p>
          <a:p>
            <a:endParaRPr lang="en-US" sz="2800" dirty="0"/>
          </a:p>
        </p:txBody>
      </p:sp>
      <p:cxnSp>
        <p:nvCxnSpPr>
          <p:cNvPr id="16" name="Straight Connector 15">
            <a:extLst>
              <a:ext uri="{FF2B5EF4-FFF2-40B4-BE49-F238E27FC236}">
                <a16:creationId xmlns:a16="http://schemas.microsoft.com/office/drawing/2014/main" id="{E277ED4F-5F82-4C1A-B4CD-7CCEF1925758}"/>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B4A7EA-F3E7-4FDB-9727-005E95988CFD}"/>
              </a:ext>
            </a:extLst>
          </p:cNvPr>
          <p:cNvSpPr txBox="1"/>
          <p:nvPr/>
        </p:nvSpPr>
        <p:spPr>
          <a:xfrm>
            <a:off x="1051560" y="1345917"/>
            <a:ext cx="10387965" cy="5432256"/>
          </a:xfrm>
          <a:prstGeom prst="rect">
            <a:avLst/>
          </a:prstGeom>
          <a:noFill/>
        </p:spPr>
        <p:txBody>
          <a:bodyPr wrap="square">
            <a:spAutoFit/>
          </a:bodyPr>
          <a:lstStyle/>
          <a:p>
            <a:endParaRPr lang="en-US" b="1" dirty="0">
              <a:solidFill>
                <a:schemeClr val="bg2">
                  <a:lumMod val="25000"/>
                </a:schemeClr>
              </a:solidFill>
            </a:endParaRPr>
          </a:p>
          <a:p>
            <a:r>
              <a:rPr lang="en-US" b="1" dirty="0">
                <a:solidFill>
                  <a:schemeClr val="bg2">
                    <a:lumMod val="25000"/>
                  </a:schemeClr>
                </a:solidFill>
              </a:rPr>
              <a:t>GoA Contribution</a:t>
            </a:r>
          </a:p>
          <a:p>
            <a:endParaRPr lang="en-US" sz="800" b="1" dirty="0">
              <a:solidFill>
                <a:schemeClr val="bg2">
                  <a:lumMod val="25000"/>
                </a:schemeClr>
              </a:solidFill>
            </a:endParaRPr>
          </a:p>
          <a:p>
            <a:pPr marL="285750" indent="-285750">
              <a:spcAft>
                <a:spcPts val="600"/>
              </a:spcAft>
              <a:buFont typeface="Arial" panose="020B0604020202020204" pitchFamily="34" charset="0"/>
              <a:buChar char="•"/>
            </a:pPr>
            <a:r>
              <a:rPr lang="en-US" dirty="0">
                <a:solidFill>
                  <a:schemeClr val="bg2">
                    <a:lumMod val="25000"/>
                  </a:schemeClr>
                </a:solidFill>
              </a:rPr>
              <a:t>Based on current AHPP program definitions</a:t>
            </a:r>
          </a:p>
          <a:p>
            <a:pPr marL="285750" indent="-285750">
              <a:spcAft>
                <a:spcPts val="600"/>
              </a:spcAft>
              <a:buFont typeface="Arial" panose="020B0604020202020204" pitchFamily="34" charset="0"/>
              <a:buChar char="•"/>
            </a:pPr>
            <a:r>
              <a:rPr lang="en-US" dirty="0">
                <a:solidFill>
                  <a:schemeClr val="bg2">
                    <a:lumMod val="25000"/>
                  </a:schemeClr>
                </a:solidFill>
              </a:rPr>
              <a:t>AHPP definitions are based on Lodge, a higher cost base form of housing</a:t>
            </a:r>
          </a:p>
          <a:p>
            <a:pPr marL="285750" indent="-285750">
              <a:spcAft>
                <a:spcPts val="600"/>
              </a:spcAft>
              <a:buFont typeface="Arial" panose="020B0604020202020204" pitchFamily="34" charset="0"/>
              <a:buChar char="•"/>
            </a:pPr>
            <a:r>
              <a:rPr lang="en-US" dirty="0">
                <a:solidFill>
                  <a:schemeClr val="bg2">
                    <a:lumMod val="25000"/>
                  </a:schemeClr>
                </a:solidFill>
              </a:rPr>
              <a:t>WHMB has at its option to ask for funding greater than the current program definition</a:t>
            </a:r>
          </a:p>
          <a:p>
            <a:pPr marL="285750" indent="-285750">
              <a:buFont typeface="Arial" panose="020B0604020202020204" pitchFamily="34" charset="0"/>
              <a:buChar char="•"/>
            </a:pPr>
            <a:r>
              <a:rPr lang="en-US" dirty="0">
                <a:solidFill>
                  <a:schemeClr val="bg2">
                    <a:lumMod val="25000"/>
                  </a:schemeClr>
                </a:solidFill>
              </a:rPr>
              <a:t>If contributions greater than what is outlined are requested, the project team is to justify such request.</a:t>
            </a:r>
          </a:p>
          <a:p>
            <a:endParaRPr lang="en-US" dirty="0">
              <a:solidFill>
                <a:schemeClr val="bg2">
                  <a:lumMod val="25000"/>
                </a:schemeClr>
              </a:solidFill>
            </a:endParaRPr>
          </a:p>
          <a:p>
            <a:r>
              <a:rPr lang="en-US" b="1" dirty="0">
                <a:solidFill>
                  <a:schemeClr val="bg2">
                    <a:lumMod val="25000"/>
                  </a:schemeClr>
                </a:solidFill>
              </a:rPr>
              <a:t>CMHC Loan and Contribution</a:t>
            </a:r>
          </a:p>
          <a:p>
            <a:endParaRPr lang="en-US" sz="800" b="1" dirty="0">
              <a:solidFill>
                <a:schemeClr val="bg2">
                  <a:lumMod val="25000"/>
                </a:schemeClr>
              </a:solidFill>
            </a:endParaRPr>
          </a:p>
          <a:p>
            <a:pPr marL="285750" indent="-285750">
              <a:spcAft>
                <a:spcPts val="600"/>
              </a:spcAft>
              <a:buFont typeface="Arial" panose="020B0604020202020204" pitchFamily="34" charset="0"/>
              <a:buChar char="•"/>
            </a:pPr>
            <a:r>
              <a:rPr lang="en-US" dirty="0">
                <a:solidFill>
                  <a:schemeClr val="bg2">
                    <a:lumMod val="25000"/>
                  </a:schemeClr>
                </a:solidFill>
              </a:rPr>
              <a:t>Calculations are based to maximize the possible loan value with CMHC due to interest rates provided are currently lower than municipal borrowing rates.</a:t>
            </a:r>
          </a:p>
          <a:p>
            <a:pPr marL="285750" indent="-285750">
              <a:spcAft>
                <a:spcPts val="600"/>
              </a:spcAft>
              <a:buFont typeface="Arial" panose="020B0604020202020204" pitchFamily="34" charset="0"/>
              <a:buChar char="•"/>
            </a:pPr>
            <a:r>
              <a:rPr lang="en-US" dirty="0">
                <a:solidFill>
                  <a:schemeClr val="bg2">
                    <a:lumMod val="25000"/>
                  </a:schemeClr>
                </a:solidFill>
              </a:rPr>
              <a:t>Municipal Requestions are to support debt repayment only, the strengthened revenue stream model removes operational requisitions for the new lodge. </a:t>
            </a:r>
          </a:p>
          <a:p>
            <a:pPr marL="285750" indent="-285750">
              <a:buFont typeface="Arial" panose="020B0604020202020204" pitchFamily="34" charset="0"/>
              <a:buChar char="•"/>
            </a:pPr>
            <a:r>
              <a:rPr lang="en-US" dirty="0">
                <a:solidFill>
                  <a:schemeClr val="bg2">
                    <a:lumMod val="25000"/>
                  </a:schemeClr>
                </a:solidFill>
              </a:rPr>
              <a:t>CMHC ‘forgivable’ loan portion is provided over the first 10 years.                                                                Assuming no changes to the initial order of magnitude assessment, municipal requisitions                        may reduce or be used accelerate payment of the loan.</a:t>
            </a:r>
          </a:p>
          <a:p>
            <a:endParaRPr lang="en-US" dirty="0">
              <a:solidFill>
                <a:schemeClr val="bg2">
                  <a:lumMod val="25000"/>
                </a:schemeClr>
              </a:solidFill>
            </a:endParaRPr>
          </a:p>
          <a:p>
            <a:pPr marL="285750" indent="-285750">
              <a:buFont typeface="Arial" panose="020B0604020202020204" pitchFamily="34" charset="0"/>
              <a:buChar char="•"/>
            </a:pPr>
            <a:endParaRPr lang="en-US" b="0" i="0" dirty="0">
              <a:solidFill>
                <a:schemeClr val="bg2">
                  <a:lumMod val="25000"/>
                </a:schemeClr>
              </a:solidFill>
              <a:effectLst/>
            </a:endParaRPr>
          </a:p>
        </p:txBody>
      </p:sp>
      <p:pic>
        <p:nvPicPr>
          <p:cNvPr id="3" name="Picture 6" descr="Image result for wheatland housing management body">
            <a:extLst>
              <a:ext uri="{FF2B5EF4-FFF2-40B4-BE49-F238E27FC236}">
                <a16:creationId xmlns:a16="http://schemas.microsoft.com/office/drawing/2014/main" id="{80938FCB-0111-2B39-4BC8-6583AB23B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97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581F5-76DD-B5C5-8154-E721636AF32D}"/>
              </a:ext>
            </a:extLst>
          </p:cNvPr>
          <p:cNvSpPr txBox="1"/>
          <p:nvPr/>
        </p:nvSpPr>
        <p:spPr>
          <a:xfrm>
            <a:off x="590556" y="331626"/>
            <a:ext cx="10373100" cy="4170372"/>
          </a:xfrm>
          <a:prstGeom prst="rect">
            <a:avLst/>
          </a:prstGeom>
          <a:noFill/>
        </p:spPr>
        <p:txBody>
          <a:bodyPr wrap="square" rtlCol="0">
            <a:spAutoFit/>
          </a:bodyPr>
          <a:lstStyle/>
          <a:p>
            <a:r>
              <a:rPr lang="en-US" sz="2800" b="1" dirty="0"/>
              <a:t>Financial Assessment</a:t>
            </a:r>
          </a:p>
          <a:p>
            <a:pPr>
              <a:lnSpc>
                <a:spcPct val="150000"/>
              </a:lnSpc>
            </a:pPr>
            <a:r>
              <a:rPr lang="en-US" sz="2800" dirty="0"/>
              <a:t>Discussion</a:t>
            </a:r>
          </a:p>
          <a:p>
            <a:pPr algn="l">
              <a:spcBef>
                <a:spcPts val="1800"/>
              </a:spcBef>
            </a:pPr>
            <a:endParaRPr lang="en-US" sz="2400" dirty="0">
              <a:solidFill>
                <a:srgbClr val="000000"/>
              </a:solidFill>
              <a:latin typeface="acumin-pro-semi-condensed"/>
            </a:endParaRPr>
          </a:p>
          <a:p>
            <a:pPr marL="3086100" lvl="6" indent="-342900">
              <a:spcBef>
                <a:spcPts val="1800"/>
              </a:spcBef>
              <a:buFont typeface="Arial" panose="020B0604020202020204" pitchFamily="34" charset="0"/>
              <a:buChar char="•"/>
            </a:pPr>
            <a:endParaRPr lang="en-US" sz="2400" dirty="0">
              <a:solidFill>
                <a:srgbClr val="000000"/>
              </a:solidFill>
              <a:latin typeface="acumin-pro-semi-condensed"/>
            </a:endParaRPr>
          </a:p>
          <a:p>
            <a:pPr marL="3086100" lvl="6" indent="-342900">
              <a:spcBef>
                <a:spcPts val="1800"/>
              </a:spcBef>
              <a:buFont typeface="Arial" panose="020B0604020202020204" pitchFamily="34" charset="0"/>
              <a:buChar char="•"/>
            </a:pPr>
            <a:r>
              <a:rPr lang="en-US" sz="2400" dirty="0">
                <a:solidFill>
                  <a:srgbClr val="000000"/>
                </a:solidFill>
                <a:latin typeface="acumin-pro-semi-condensed"/>
              </a:rPr>
              <a:t>Provincial cost sharing </a:t>
            </a:r>
          </a:p>
          <a:p>
            <a:pPr marL="3086100" lvl="6" indent="-342900">
              <a:spcBef>
                <a:spcPts val="1800"/>
              </a:spcBef>
              <a:buFont typeface="Arial" panose="020B0604020202020204" pitchFamily="34" charset="0"/>
              <a:buChar char="•"/>
            </a:pPr>
            <a:r>
              <a:rPr lang="en-US" sz="2400" dirty="0">
                <a:solidFill>
                  <a:srgbClr val="000000"/>
                </a:solidFill>
                <a:latin typeface="acumin-pro-semi-condensed"/>
              </a:rPr>
              <a:t>Debt Financing</a:t>
            </a:r>
          </a:p>
          <a:p>
            <a:pPr marL="3086100" lvl="6" indent="-342900">
              <a:spcBef>
                <a:spcPts val="1800"/>
              </a:spcBef>
              <a:buFont typeface="Arial" panose="020B0604020202020204" pitchFamily="34" charset="0"/>
              <a:buChar char="•"/>
            </a:pPr>
            <a:r>
              <a:rPr lang="en-US" sz="2400" dirty="0">
                <a:solidFill>
                  <a:srgbClr val="000000"/>
                </a:solidFill>
                <a:latin typeface="acumin-pro-semi-condensed"/>
              </a:rPr>
              <a:t>Equalized Assessment</a:t>
            </a:r>
          </a:p>
        </p:txBody>
      </p:sp>
      <p:cxnSp>
        <p:nvCxnSpPr>
          <p:cNvPr id="5" name="Straight Connector 4">
            <a:extLst>
              <a:ext uri="{FF2B5EF4-FFF2-40B4-BE49-F238E27FC236}">
                <a16:creationId xmlns:a16="http://schemas.microsoft.com/office/drawing/2014/main" id="{2DAF4A61-0476-2289-C40F-8C63B6FA6811}"/>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5259420-AEFB-5723-3629-DBDA69841CA1}"/>
              </a:ext>
            </a:extLst>
          </p:cNvPr>
          <p:cNvSpPr/>
          <p:nvPr/>
        </p:nvSpPr>
        <p:spPr>
          <a:xfrm>
            <a:off x="2870794" y="2424231"/>
            <a:ext cx="5964865" cy="23954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6" descr="Image result for wheatland housing management body">
            <a:extLst>
              <a:ext uri="{FF2B5EF4-FFF2-40B4-BE49-F238E27FC236}">
                <a16:creationId xmlns:a16="http://schemas.microsoft.com/office/drawing/2014/main" id="{2072C312-59A2-E9CA-7992-FF9ABDA78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7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D42366B-D1B6-4AF7-8ED2-C9ABB3D3F7DF}"/>
              </a:ext>
            </a:extLst>
          </p:cNvPr>
          <p:cNvCxnSpPr>
            <a:cxnSpLocks/>
          </p:cNvCxnSpPr>
          <p:nvPr/>
        </p:nvCxnSpPr>
        <p:spPr>
          <a:xfrm>
            <a:off x="3545681" y="3064719"/>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2DCD92-7C6F-C2E9-8211-102CDA21C0A7}"/>
              </a:ext>
            </a:extLst>
          </p:cNvPr>
          <p:cNvSpPr txBox="1"/>
          <p:nvPr/>
        </p:nvSpPr>
        <p:spPr>
          <a:xfrm>
            <a:off x="3481750" y="2514328"/>
            <a:ext cx="5100637" cy="1077218"/>
          </a:xfrm>
          <a:prstGeom prst="rect">
            <a:avLst/>
          </a:prstGeom>
          <a:noFill/>
          <a:ln>
            <a:noFill/>
          </a:ln>
        </p:spPr>
        <p:txBody>
          <a:bodyPr wrap="square" rtlCol="0">
            <a:spAutoFit/>
          </a:bodyPr>
          <a:lstStyle/>
          <a:p>
            <a:pPr algn="ctr"/>
            <a:r>
              <a:rPr lang="en-US" sz="3200" b="1" i="1" dirty="0"/>
              <a:t>Project Advancement            and off-ramps</a:t>
            </a:r>
          </a:p>
        </p:txBody>
      </p:sp>
      <p:pic>
        <p:nvPicPr>
          <p:cNvPr id="3" name="Picture 6" descr="Image result for wheatland housing management body">
            <a:extLst>
              <a:ext uri="{FF2B5EF4-FFF2-40B4-BE49-F238E27FC236}">
                <a16:creationId xmlns:a16="http://schemas.microsoft.com/office/drawing/2014/main" id="{2D9A88DA-DA59-DBAA-D707-D5583A6E2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52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62BC5319-939B-A794-BA42-B3372017FA93}"/>
              </a:ext>
            </a:extLst>
          </p:cNvPr>
          <p:cNvSpPr txBox="1"/>
          <p:nvPr/>
        </p:nvSpPr>
        <p:spPr>
          <a:xfrm>
            <a:off x="590556" y="331626"/>
            <a:ext cx="8834798" cy="523220"/>
          </a:xfrm>
          <a:prstGeom prst="rect">
            <a:avLst/>
          </a:prstGeom>
          <a:noFill/>
        </p:spPr>
        <p:txBody>
          <a:bodyPr wrap="square" rtlCol="0">
            <a:spAutoFit/>
          </a:bodyPr>
          <a:lstStyle/>
          <a:p>
            <a:r>
              <a:rPr lang="en-US" sz="2800" b="1" dirty="0"/>
              <a:t>Development Milestones </a:t>
            </a:r>
          </a:p>
        </p:txBody>
      </p:sp>
      <p:cxnSp>
        <p:nvCxnSpPr>
          <p:cNvPr id="58" name="Straight Connector 57">
            <a:extLst>
              <a:ext uri="{FF2B5EF4-FFF2-40B4-BE49-F238E27FC236}">
                <a16:creationId xmlns:a16="http://schemas.microsoft.com/office/drawing/2014/main" id="{DCB1DFAF-50D3-3AA3-F9A3-53443B8AB325}"/>
              </a:ext>
            </a:extLst>
          </p:cNvPr>
          <p:cNvCxnSpPr>
            <a:cxnSpLocks/>
          </p:cNvCxnSpPr>
          <p:nvPr/>
        </p:nvCxnSpPr>
        <p:spPr>
          <a:xfrm>
            <a:off x="628650" y="857016"/>
            <a:ext cx="79092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F9DAEAC-F74C-AA83-A167-AF84335B0563}"/>
              </a:ext>
            </a:extLst>
          </p:cNvPr>
          <p:cNvCxnSpPr>
            <a:cxnSpLocks/>
          </p:cNvCxnSpPr>
          <p:nvPr/>
        </p:nvCxnSpPr>
        <p:spPr>
          <a:xfrm flipH="1">
            <a:off x="7637389" y="5063295"/>
            <a:ext cx="10634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1C50637-EECF-E6AC-F90A-FA2BED68AF4A}"/>
              </a:ext>
            </a:extLst>
          </p:cNvPr>
          <p:cNvCxnSpPr>
            <a:cxnSpLocks/>
          </p:cNvCxnSpPr>
          <p:nvPr/>
        </p:nvCxnSpPr>
        <p:spPr>
          <a:xfrm>
            <a:off x="803921" y="4168735"/>
            <a:ext cx="10323799" cy="1831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2BBBE3FC-E1E5-8472-4B48-6AB5F3F71500}"/>
              </a:ext>
            </a:extLst>
          </p:cNvPr>
          <p:cNvCxnSpPr>
            <a:cxnSpLocks/>
          </p:cNvCxnSpPr>
          <p:nvPr/>
        </p:nvCxnSpPr>
        <p:spPr>
          <a:xfrm>
            <a:off x="4899401" y="3747226"/>
            <a:ext cx="0" cy="81870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3AB03FFA-D5A2-1F5C-E2B9-214B2F0B9966}"/>
              </a:ext>
            </a:extLst>
          </p:cNvPr>
          <p:cNvCxnSpPr>
            <a:cxnSpLocks/>
          </p:cNvCxnSpPr>
          <p:nvPr/>
        </p:nvCxnSpPr>
        <p:spPr>
          <a:xfrm>
            <a:off x="803921" y="3773808"/>
            <a:ext cx="0" cy="81870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4" name="TextBox 73">
            <a:extLst>
              <a:ext uri="{FF2B5EF4-FFF2-40B4-BE49-F238E27FC236}">
                <a16:creationId xmlns:a16="http://schemas.microsoft.com/office/drawing/2014/main" id="{A8685C5B-D857-5532-5AFA-C805297C88FB}"/>
              </a:ext>
            </a:extLst>
          </p:cNvPr>
          <p:cNvSpPr txBox="1"/>
          <p:nvPr/>
        </p:nvSpPr>
        <p:spPr>
          <a:xfrm>
            <a:off x="949981" y="4246364"/>
            <a:ext cx="1237046" cy="646331"/>
          </a:xfrm>
          <a:prstGeom prst="rect">
            <a:avLst/>
          </a:prstGeom>
          <a:noFill/>
        </p:spPr>
        <p:txBody>
          <a:bodyPr wrap="square" rtlCol="0">
            <a:spAutoFit/>
          </a:bodyPr>
          <a:lstStyle/>
          <a:p>
            <a:r>
              <a:rPr lang="en-US" sz="1200" dirty="0"/>
              <a:t>PM</a:t>
            </a:r>
          </a:p>
          <a:p>
            <a:r>
              <a:rPr lang="en-US" sz="1200" dirty="0"/>
              <a:t>Service Acquisition</a:t>
            </a:r>
            <a:endParaRPr lang="en-CA" sz="1200" dirty="0"/>
          </a:p>
        </p:txBody>
      </p:sp>
      <p:cxnSp>
        <p:nvCxnSpPr>
          <p:cNvPr id="75" name="Straight Connector 74">
            <a:extLst>
              <a:ext uri="{FF2B5EF4-FFF2-40B4-BE49-F238E27FC236}">
                <a16:creationId xmlns:a16="http://schemas.microsoft.com/office/drawing/2014/main" id="{8FA4EC5B-6C04-B990-CDD6-BAF406501D0A}"/>
              </a:ext>
            </a:extLst>
          </p:cNvPr>
          <p:cNvCxnSpPr>
            <a:cxnSpLocks/>
          </p:cNvCxnSpPr>
          <p:nvPr/>
        </p:nvCxnSpPr>
        <p:spPr>
          <a:xfrm>
            <a:off x="2711810" y="3779125"/>
            <a:ext cx="0" cy="81870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6" name="Arrow: Right 75">
            <a:extLst>
              <a:ext uri="{FF2B5EF4-FFF2-40B4-BE49-F238E27FC236}">
                <a16:creationId xmlns:a16="http://schemas.microsoft.com/office/drawing/2014/main" id="{BA579AF3-25E5-8C52-BAA2-A3F78625BEC0}"/>
              </a:ext>
            </a:extLst>
          </p:cNvPr>
          <p:cNvSpPr/>
          <p:nvPr/>
        </p:nvSpPr>
        <p:spPr>
          <a:xfrm>
            <a:off x="1263605" y="5357148"/>
            <a:ext cx="1222748" cy="149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77" name="Straight Connector 76">
            <a:extLst>
              <a:ext uri="{FF2B5EF4-FFF2-40B4-BE49-F238E27FC236}">
                <a16:creationId xmlns:a16="http://schemas.microsoft.com/office/drawing/2014/main" id="{54BA792A-66DA-E282-B7C4-66875BB6B9AC}"/>
              </a:ext>
            </a:extLst>
          </p:cNvPr>
          <p:cNvCxnSpPr>
            <a:cxnSpLocks/>
          </p:cNvCxnSpPr>
          <p:nvPr/>
        </p:nvCxnSpPr>
        <p:spPr>
          <a:xfrm>
            <a:off x="4830887" y="1820365"/>
            <a:ext cx="0" cy="339947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14A76C0-BB0B-B830-C932-1944D8BE1D37}"/>
              </a:ext>
            </a:extLst>
          </p:cNvPr>
          <p:cNvSpPr txBox="1"/>
          <p:nvPr/>
        </p:nvSpPr>
        <p:spPr>
          <a:xfrm rot="16200000">
            <a:off x="3792946" y="3122274"/>
            <a:ext cx="1632178" cy="281248"/>
          </a:xfrm>
          <a:prstGeom prst="rect">
            <a:avLst/>
          </a:prstGeom>
          <a:noFill/>
        </p:spPr>
        <p:txBody>
          <a:bodyPr wrap="none" rtlCol="0">
            <a:spAutoFit/>
          </a:bodyPr>
          <a:lstStyle/>
          <a:p>
            <a:r>
              <a:rPr lang="en-US" sz="1600" dirty="0"/>
              <a:t>AHPP Submission</a:t>
            </a:r>
            <a:endParaRPr lang="en-CA" sz="1600" dirty="0"/>
          </a:p>
        </p:txBody>
      </p:sp>
      <p:sp>
        <p:nvSpPr>
          <p:cNvPr id="79" name="TextBox 78">
            <a:extLst>
              <a:ext uri="{FF2B5EF4-FFF2-40B4-BE49-F238E27FC236}">
                <a16:creationId xmlns:a16="http://schemas.microsoft.com/office/drawing/2014/main" id="{DFBA3ADC-29D9-EEBB-0199-DBA913015FC4}"/>
              </a:ext>
            </a:extLst>
          </p:cNvPr>
          <p:cNvSpPr txBox="1"/>
          <p:nvPr/>
        </p:nvSpPr>
        <p:spPr>
          <a:xfrm>
            <a:off x="1118222" y="5428089"/>
            <a:ext cx="1222748" cy="830997"/>
          </a:xfrm>
          <a:prstGeom prst="rect">
            <a:avLst/>
          </a:prstGeom>
          <a:noFill/>
        </p:spPr>
        <p:txBody>
          <a:bodyPr wrap="square" rtlCol="0">
            <a:spAutoFit/>
          </a:bodyPr>
          <a:lstStyle/>
          <a:p>
            <a:r>
              <a:rPr lang="en-US" sz="1600" dirty="0"/>
              <a:t>Prime Consultant Team</a:t>
            </a:r>
            <a:endParaRPr lang="en-CA" sz="1600" dirty="0"/>
          </a:p>
        </p:txBody>
      </p:sp>
      <p:sp>
        <p:nvSpPr>
          <p:cNvPr id="80" name="TextBox 79">
            <a:extLst>
              <a:ext uri="{FF2B5EF4-FFF2-40B4-BE49-F238E27FC236}">
                <a16:creationId xmlns:a16="http://schemas.microsoft.com/office/drawing/2014/main" id="{1F064508-1762-2DCB-B660-CDAD46392450}"/>
              </a:ext>
            </a:extLst>
          </p:cNvPr>
          <p:cNvSpPr txBox="1"/>
          <p:nvPr/>
        </p:nvSpPr>
        <p:spPr>
          <a:xfrm rot="16200000">
            <a:off x="3969830" y="5256457"/>
            <a:ext cx="1392112" cy="281248"/>
          </a:xfrm>
          <a:prstGeom prst="rect">
            <a:avLst/>
          </a:prstGeom>
          <a:noFill/>
        </p:spPr>
        <p:txBody>
          <a:bodyPr wrap="none" rtlCol="0">
            <a:spAutoFit/>
          </a:bodyPr>
          <a:lstStyle/>
          <a:p>
            <a:r>
              <a:rPr lang="en-US" sz="1600" dirty="0"/>
              <a:t>Class C Budget</a:t>
            </a:r>
            <a:endParaRPr lang="en-CA" sz="1600" dirty="0"/>
          </a:p>
        </p:txBody>
      </p:sp>
      <p:sp>
        <p:nvSpPr>
          <p:cNvPr id="81" name="Arrow: Right 80">
            <a:extLst>
              <a:ext uri="{FF2B5EF4-FFF2-40B4-BE49-F238E27FC236}">
                <a16:creationId xmlns:a16="http://schemas.microsoft.com/office/drawing/2014/main" id="{435204AF-C88C-FDF5-CFE1-D367603A43C3}"/>
              </a:ext>
            </a:extLst>
          </p:cNvPr>
          <p:cNvSpPr/>
          <p:nvPr/>
        </p:nvSpPr>
        <p:spPr>
          <a:xfrm>
            <a:off x="4932354" y="2986959"/>
            <a:ext cx="2165610" cy="123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2" name="Straight Connector 81">
            <a:extLst>
              <a:ext uri="{FF2B5EF4-FFF2-40B4-BE49-F238E27FC236}">
                <a16:creationId xmlns:a16="http://schemas.microsoft.com/office/drawing/2014/main" id="{5A85DA73-CE43-2E89-3B18-7C02C6B72509}"/>
              </a:ext>
            </a:extLst>
          </p:cNvPr>
          <p:cNvCxnSpPr>
            <a:cxnSpLocks/>
          </p:cNvCxnSpPr>
          <p:nvPr/>
        </p:nvCxnSpPr>
        <p:spPr>
          <a:xfrm>
            <a:off x="7550172" y="1794255"/>
            <a:ext cx="0" cy="34408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061027E-33F5-4EC3-FDAA-4635884F2E62}"/>
              </a:ext>
            </a:extLst>
          </p:cNvPr>
          <p:cNvSpPr txBox="1"/>
          <p:nvPr/>
        </p:nvSpPr>
        <p:spPr>
          <a:xfrm rot="16200000">
            <a:off x="8690738" y="5256568"/>
            <a:ext cx="1313821" cy="281248"/>
          </a:xfrm>
          <a:prstGeom prst="rect">
            <a:avLst/>
          </a:prstGeom>
          <a:noFill/>
        </p:spPr>
        <p:txBody>
          <a:bodyPr wrap="none" rtlCol="0">
            <a:spAutoFit/>
          </a:bodyPr>
          <a:lstStyle/>
          <a:p>
            <a:r>
              <a:rPr lang="en-US" sz="1600" dirty="0"/>
              <a:t>Tender Ready</a:t>
            </a:r>
            <a:endParaRPr lang="en-CA" sz="1600" dirty="0"/>
          </a:p>
        </p:txBody>
      </p:sp>
      <p:sp>
        <p:nvSpPr>
          <p:cNvPr id="84" name="TextBox 83">
            <a:extLst>
              <a:ext uri="{FF2B5EF4-FFF2-40B4-BE49-F238E27FC236}">
                <a16:creationId xmlns:a16="http://schemas.microsoft.com/office/drawing/2014/main" id="{D6FA7553-7AFB-A80A-7028-5D3A8C5933DB}"/>
              </a:ext>
            </a:extLst>
          </p:cNvPr>
          <p:cNvSpPr txBox="1"/>
          <p:nvPr/>
        </p:nvSpPr>
        <p:spPr>
          <a:xfrm rot="16200000">
            <a:off x="6846843" y="3041938"/>
            <a:ext cx="1694695" cy="281248"/>
          </a:xfrm>
          <a:prstGeom prst="rect">
            <a:avLst/>
          </a:prstGeom>
          <a:noFill/>
        </p:spPr>
        <p:txBody>
          <a:bodyPr wrap="none" rtlCol="0">
            <a:spAutoFit/>
          </a:bodyPr>
          <a:lstStyle/>
          <a:p>
            <a:r>
              <a:rPr lang="en-US" sz="1600" dirty="0"/>
              <a:t>CMHC Submission</a:t>
            </a:r>
            <a:endParaRPr lang="en-CA" sz="1600" dirty="0"/>
          </a:p>
        </p:txBody>
      </p:sp>
      <p:cxnSp>
        <p:nvCxnSpPr>
          <p:cNvPr id="85" name="Straight Connector 84">
            <a:extLst>
              <a:ext uri="{FF2B5EF4-FFF2-40B4-BE49-F238E27FC236}">
                <a16:creationId xmlns:a16="http://schemas.microsoft.com/office/drawing/2014/main" id="{059BD1AF-6739-9636-7C2B-1973FAF1F8E5}"/>
              </a:ext>
            </a:extLst>
          </p:cNvPr>
          <p:cNvCxnSpPr>
            <a:cxnSpLocks/>
          </p:cNvCxnSpPr>
          <p:nvPr/>
        </p:nvCxnSpPr>
        <p:spPr>
          <a:xfrm>
            <a:off x="9574685" y="1772200"/>
            <a:ext cx="0" cy="34628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1CF7B6A-B21D-AA59-E579-34A3D3EAB709}"/>
              </a:ext>
            </a:extLst>
          </p:cNvPr>
          <p:cNvCxnSpPr>
            <a:cxnSpLocks/>
          </p:cNvCxnSpPr>
          <p:nvPr/>
        </p:nvCxnSpPr>
        <p:spPr>
          <a:xfrm>
            <a:off x="7060490" y="3736910"/>
            <a:ext cx="0" cy="81870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7" name="Arrow: Right 86">
            <a:extLst>
              <a:ext uri="{FF2B5EF4-FFF2-40B4-BE49-F238E27FC236}">
                <a16:creationId xmlns:a16="http://schemas.microsoft.com/office/drawing/2014/main" id="{19537F46-011C-567E-877A-F3C99F8A3588}"/>
              </a:ext>
            </a:extLst>
          </p:cNvPr>
          <p:cNvSpPr/>
          <p:nvPr/>
        </p:nvSpPr>
        <p:spPr>
          <a:xfrm>
            <a:off x="8039854" y="2984391"/>
            <a:ext cx="1162786" cy="126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8" name="TextBox 87">
            <a:extLst>
              <a:ext uri="{FF2B5EF4-FFF2-40B4-BE49-F238E27FC236}">
                <a16:creationId xmlns:a16="http://schemas.microsoft.com/office/drawing/2014/main" id="{1B806E30-CEED-2813-FB73-7B67D4503E1D}"/>
              </a:ext>
            </a:extLst>
          </p:cNvPr>
          <p:cNvSpPr txBox="1"/>
          <p:nvPr/>
        </p:nvSpPr>
        <p:spPr>
          <a:xfrm rot="16200000">
            <a:off x="8594919" y="3185882"/>
            <a:ext cx="1496692" cy="281248"/>
          </a:xfrm>
          <a:prstGeom prst="rect">
            <a:avLst/>
          </a:prstGeom>
          <a:noFill/>
        </p:spPr>
        <p:txBody>
          <a:bodyPr wrap="none" rtlCol="0">
            <a:spAutoFit/>
          </a:bodyPr>
          <a:lstStyle/>
          <a:p>
            <a:r>
              <a:rPr lang="en-US" sz="1600" dirty="0"/>
              <a:t>CMHC Approval</a:t>
            </a:r>
            <a:endParaRPr lang="en-CA" sz="1600" dirty="0"/>
          </a:p>
        </p:txBody>
      </p:sp>
      <p:sp>
        <p:nvSpPr>
          <p:cNvPr id="89" name="TextBox 88">
            <a:extLst>
              <a:ext uri="{FF2B5EF4-FFF2-40B4-BE49-F238E27FC236}">
                <a16:creationId xmlns:a16="http://schemas.microsoft.com/office/drawing/2014/main" id="{93BB1A87-C3BB-D4D2-0CD6-1578FAB9165C}"/>
              </a:ext>
            </a:extLst>
          </p:cNvPr>
          <p:cNvSpPr txBox="1"/>
          <p:nvPr/>
        </p:nvSpPr>
        <p:spPr>
          <a:xfrm rot="16200000">
            <a:off x="6123790" y="5286010"/>
            <a:ext cx="1395318" cy="281248"/>
          </a:xfrm>
          <a:prstGeom prst="rect">
            <a:avLst/>
          </a:prstGeom>
          <a:noFill/>
        </p:spPr>
        <p:txBody>
          <a:bodyPr wrap="none" rtlCol="0">
            <a:spAutoFit/>
          </a:bodyPr>
          <a:lstStyle/>
          <a:p>
            <a:r>
              <a:rPr lang="en-US" sz="1600" dirty="0"/>
              <a:t>Class B Budget</a:t>
            </a:r>
            <a:endParaRPr lang="en-CA" sz="1600" dirty="0"/>
          </a:p>
        </p:txBody>
      </p:sp>
      <p:sp>
        <p:nvSpPr>
          <p:cNvPr id="90" name="TextBox 89">
            <a:extLst>
              <a:ext uri="{FF2B5EF4-FFF2-40B4-BE49-F238E27FC236}">
                <a16:creationId xmlns:a16="http://schemas.microsoft.com/office/drawing/2014/main" id="{D8E7EC68-7945-D6C0-A6D0-60179922E9D9}"/>
              </a:ext>
            </a:extLst>
          </p:cNvPr>
          <p:cNvSpPr txBox="1"/>
          <p:nvPr/>
        </p:nvSpPr>
        <p:spPr>
          <a:xfrm rot="16200000">
            <a:off x="9725370" y="5233579"/>
            <a:ext cx="2014847" cy="281248"/>
          </a:xfrm>
          <a:prstGeom prst="rect">
            <a:avLst/>
          </a:prstGeom>
          <a:noFill/>
        </p:spPr>
        <p:txBody>
          <a:bodyPr wrap="none" rtlCol="0">
            <a:spAutoFit/>
          </a:bodyPr>
          <a:lstStyle/>
          <a:p>
            <a:r>
              <a:rPr lang="en-US" sz="1600" dirty="0"/>
              <a:t>Construction Contract</a:t>
            </a:r>
            <a:endParaRPr lang="en-CA" sz="1600" dirty="0"/>
          </a:p>
        </p:txBody>
      </p:sp>
      <p:sp>
        <p:nvSpPr>
          <p:cNvPr id="91" name="Arrow: Right 90">
            <a:extLst>
              <a:ext uri="{FF2B5EF4-FFF2-40B4-BE49-F238E27FC236}">
                <a16:creationId xmlns:a16="http://schemas.microsoft.com/office/drawing/2014/main" id="{E6B98CA3-A111-6A58-FC04-05985A14FABF}"/>
              </a:ext>
            </a:extLst>
          </p:cNvPr>
          <p:cNvSpPr/>
          <p:nvPr/>
        </p:nvSpPr>
        <p:spPr>
          <a:xfrm>
            <a:off x="4871973" y="5357151"/>
            <a:ext cx="1773488" cy="14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Arrow: Right 91">
            <a:extLst>
              <a:ext uri="{FF2B5EF4-FFF2-40B4-BE49-F238E27FC236}">
                <a16:creationId xmlns:a16="http://schemas.microsoft.com/office/drawing/2014/main" id="{9332BDC6-F467-B19E-BB1C-562EF483F1CF}"/>
              </a:ext>
            </a:extLst>
          </p:cNvPr>
          <p:cNvSpPr/>
          <p:nvPr/>
        </p:nvSpPr>
        <p:spPr>
          <a:xfrm>
            <a:off x="7082163" y="5358830"/>
            <a:ext cx="1898110" cy="155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3" name="Arrow: Right 92">
            <a:extLst>
              <a:ext uri="{FF2B5EF4-FFF2-40B4-BE49-F238E27FC236}">
                <a16:creationId xmlns:a16="http://schemas.microsoft.com/office/drawing/2014/main" id="{2AD76214-624D-DA95-AABE-F4998625F533}"/>
              </a:ext>
            </a:extLst>
          </p:cNvPr>
          <p:cNvSpPr/>
          <p:nvPr/>
        </p:nvSpPr>
        <p:spPr>
          <a:xfrm>
            <a:off x="619970" y="3249558"/>
            <a:ext cx="324752" cy="116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4" name="TextBox 93">
            <a:extLst>
              <a:ext uri="{FF2B5EF4-FFF2-40B4-BE49-F238E27FC236}">
                <a16:creationId xmlns:a16="http://schemas.microsoft.com/office/drawing/2014/main" id="{9E37ECAC-604C-4993-8D5F-497BB75C45CB}"/>
              </a:ext>
            </a:extLst>
          </p:cNvPr>
          <p:cNvSpPr txBox="1"/>
          <p:nvPr/>
        </p:nvSpPr>
        <p:spPr>
          <a:xfrm>
            <a:off x="502106" y="2653048"/>
            <a:ext cx="1262653" cy="523220"/>
          </a:xfrm>
          <a:prstGeom prst="rect">
            <a:avLst/>
          </a:prstGeom>
          <a:noFill/>
        </p:spPr>
        <p:txBody>
          <a:bodyPr wrap="none" rtlCol="0">
            <a:spAutoFit/>
          </a:bodyPr>
          <a:lstStyle/>
          <a:p>
            <a:r>
              <a:rPr lang="en-US" sz="1400" dirty="0"/>
              <a:t>Municipal </a:t>
            </a:r>
          </a:p>
          <a:p>
            <a:r>
              <a:rPr lang="en-US" sz="1400" dirty="0"/>
              <a:t>Understanding</a:t>
            </a:r>
            <a:endParaRPr lang="en-CA" sz="1400" dirty="0"/>
          </a:p>
        </p:txBody>
      </p:sp>
      <p:cxnSp>
        <p:nvCxnSpPr>
          <p:cNvPr id="95" name="Straight Connector 94">
            <a:extLst>
              <a:ext uri="{FF2B5EF4-FFF2-40B4-BE49-F238E27FC236}">
                <a16:creationId xmlns:a16="http://schemas.microsoft.com/office/drawing/2014/main" id="{76040C05-2D68-A6BE-DE6F-E7036ADA806D}"/>
              </a:ext>
            </a:extLst>
          </p:cNvPr>
          <p:cNvCxnSpPr>
            <a:cxnSpLocks/>
          </p:cNvCxnSpPr>
          <p:nvPr/>
        </p:nvCxnSpPr>
        <p:spPr>
          <a:xfrm>
            <a:off x="981866" y="3207655"/>
            <a:ext cx="0" cy="21294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6" name="Arrow: Bent 95">
            <a:extLst>
              <a:ext uri="{FF2B5EF4-FFF2-40B4-BE49-F238E27FC236}">
                <a16:creationId xmlns:a16="http://schemas.microsoft.com/office/drawing/2014/main" id="{15B353D1-FD99-E5E6-C6E2-098A0D34C479}"/>
              </a:ext>
            </a:extLst>
          </p:cNvPr>
          <p:cNvSpPr/>
          <p:nvPr/>
        </p:nvSpPr>
        <p:spPr>
          <a:xfrm rot="5400000">
            <a:off x="1206129" y="4756139"/>
            <a:ext cx="438621" cy="692455"/>
          </a:xfrm>
          <a:prstGeom prst="bentArrow">
            <a:avLst>
              <a:gd name="adj1" fmla="val 1797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7" name="TextBox 96">
            <a:extLst>
              <a:ext uri="{FF2B5EF4-FFF2-40B4-BE49-F238E27FC236}">
                <a16:creationId xmlns:a16="http://schemas.microsoft.com/office/drawing/2014/main" id="{0C684792-32CF-973A-275A-F1B09C34FA57}"/>
              </a:ext>
            </a:extLst>
          </p:cNvPr>
          <p:cNvSpPr txBox="1"/>
          <p:nvPr/>
        </p:nvSpPr>
        <p:spPr>
          <a:xfrm rot="16200000">
            <a:off x="1522736" y="5011287"/>
            <a:ext cx="2081000" cy="281248"/>
          </a:xfrm>
          <a:prstGeom prst="rect">
            <a:avLst/>
          </a:prstGeom>
          <a:noFill/>
        </p:spPr>
        <p:txBody>
          <a:bodyPr wrap="square" rtlCol="0">
            <a:spAutoFit/>
          </a:bodyPr>
          <a:lstStyle/>
          <a:p>
            <a:r>
              <a:rPr lang="en-US" sz="1600" dirty="0"/>
              <a:t>Primary Assessment</a:t>
            </a:r>
            <a:endParaRPr lang="en-CA" sz="1600" dirty="0"/>
          </a:p>
        </p:txBody>
      </p:sp>
      <p:sp>
        <p:nvSpPr>
          <p:cNvPr id="98" name="Arrow: Bent 97">
            <a:extLst>
              <a:ext uri="{FF2B5EF4-FFF2-40B4-BE49-F238E27FC236}">
                <a16:creationId xmlns:a16="http://schemas.microsoft.com/office/drawing/2014/main" id="{51E5A34B-9499-D75F-1540-014FCE5337A3}"/>
              </a:ext>
            </a:extLst>
          </p:cNvPr>
          <p:cNvSpPr/>
          <p:nvPr/>
        </p:nvSpPr>
        <p:spPr>
          <a:xfrm>
            <a:off x="2770006" y="2969399"/>
            <a:ext cx="1705938" cy="2331805"/>
          </a:xfrm>
          <a:prstGeom prst="bentArrow">
            <a:avLst>
              <a:gd name="adj1" fmla="val 3592"/>
              <a:gd name="adj2" fmla="val 5729"/>
              <a:gd name="adj3" fmla="val 4767"/>
              <a:gd name="adj4" fmla="val 19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9" name="TextBox 98">
            <a:extLst>
              <a:ext uri="{FF2B5EF4-FFF2-40B4-BE49-F238E27FC236}">
                <a16:creationId xmlns:a16="http://schemas.microsoft.com/office/drawing/2014/main" id="{86608314-BF43-C768-4F06-25843CF7D002}"/>
              </a:ext>
            </a:extLst>
          </p:cNvPr>
          <p:cNvSpPr txBox="1"/>
          <p:nvPr/>
        </p:nvSpPr>
        <p:spPr>
          <a:xfrm>
            <a:off x="1918187" y="2688478"/>
            <a:ext cx="949299" cy="523220"/>
          </a:xfrm>
          <a:prstGeom prst="rect">
            <a:avLst/>
          </a:prstGeom>
          <a:noFill/>
        </p:spPr>
        <p:txBody>
          <a:bodyPr wrap="none" rtlCol="0">
            <a:spAutoFit/>
          </a:bodyPr>
          <a:lstStyle/>
          <a:p>
            <a:r>
              <a:rPr lang="en-US" sz="1400" dirty="0"/>
              <a:t>Municipal </a:t>
            </a:r>
          </a:p>
          <a:p>
            <a:r>
              <a:rPr lang="en-US" sz="1400" dirty="0"/>
              <a:t>Support</a:t>
            </a:r>
            <a:endParaRPr lang="en-CA" sz="1400" dirty="0"/>
          </a:p>
        </p:txBody>
      </p:sp>
      <p:sp>
        <p:nvSpPr>
          <p:cNvPr id="100" name="Arrow: Right 99">
            <a:extLst>
              <a:ext uri="{FF2B5EF4-FFF2-40B4-BE49-F238E27FC236}">
                <a16:creationId xmlns:a16="http://schemas.microsoft.com/office/drawing/2014/main" id="{F9CD8298-FB7E-B635-DA47-B440532CC2F4}"/>
              </a:ext>
            </a:extLst>
          </p:cNvPr>
          <p:cNvSpPr/>
          <p:nvPr/>
        </p:nvSpPr>
        <p:spPr>
          <a:xfrm>
            <a:off x="2860367" y="5365602"/>
            <a:ext cx="1599432" cy="149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1" name="TextBox 100">
            <a:extLst>
              <a:ext uri="{FF2B5EF4-FFF2-40B4-BE49-F238E27FC236}">
                <a16:creationId xmlns:a16="http://schemas.microsoft.com/office/drawing/2014/main" id="{E70DFE99-3230-21AD-8D8F-0038979FD355}"/>
              </a:ext>
            </a:extLst>
          </p:cNvPr>
          <p:cNvSpPr txBox="1"/>
          <p:nvPr/>
        </p:nvSpPr>
        <p:spPr>
          <a:xfrm>
            <a:off x="3527411" y="3823350"/>
            <a:ext cx="476555" cy="369332"/>
          </a:xfrm>
          <a:prstGeom prst="rect">
            <a:avLst/>
          </a:prstGeom>
          <a:noFill/>
        </p:spPr>
        <p:txBody>
          <a:bodyPr wrap="square" rtlCol="0">
            <a:spAutoFit/>
          </a:bodyPr>
          <a:lstStyle/>
          <a:p>
            <a:r>
              <a:rPr lang="en-US" b="1" dirty="0">
                <a:solidFill>
                  <a:schemeClr val="accent2">
                    <a:lumMod val="75000"/>
                  </a:schemeClr>
                </a:solidFill>
              </a:rPr>
              <a:t>Q2</a:t>
            </a:r>
            <a:endParaRPr lang="en-CA" b="1" dirty="0">
              <a:solidFill>
                <a:schemeClr val="accent2">
                  <a:lumMod val="75000"/>
                </a:schemeClr>
              </a:solidFill>
            </a:endParaRPr>
          </a:p>
        </p:txBody>
      </p:sp>
      <p:sp>
        <p:nvSpPr>
          <p:cNvPr id="102" name="TextBox 101">
            <a:extLst>
              <a:ext uri="{FF2B5EF4-FFF2-40B4-BE49-F238E27FC236}">
                <a16:creationId xmlns:a16="http://schemas.microsoft.com/office/drawing/2014/main" id="{681DA33E-3AE6-4DCA-B8AE-66E35D416EDD}"/>
              </a:ext>
            </a:extLst>
          </p:cNvPr>
          <p:cNvSpPr txBox="1"/>
          <p:nvPr/>
        </p:nvSpPr>
        <p:spPr>
          <a:xfrm>
            <a:off x="1419245" y="3822841"/>
            <a:ext cx="476555" cy="369332"/>
          </a:xfrm>
          <a:prstGeom prst="rect">
            <a:avLst/>
          </a:prstGeom>
          <a:noFill/>
        </p:spPr>
        <p:txBody>
          <a:bodyPr wrap="square" rtlCol="0">
            <a:spAutoFit/>
          </a:bodyPr>
          <a:lstStyle/>
          <a:p>
            <a:r>
              <a:rPr lang="en-US" b="1" dirty="0">
                <a:solidFill>
                  <a:schemeClr val="accent2">
                    <a:lumMod val="75000"/>
                  </a:schemeClr>
                </a:solidFill>
              </a:rPr>
              <a:t>Q1</a:t>
            </a:r>
            <a:endParaRPr lang="en-CA" b="1" dirty="0">
              <a:solidFill>
                <a:schemeClr val="accent2">
                  <a:lumMod val="75000"/>
                </a:schemeClr>
              </a:solidFill>
            </a:endParaRPr>
          </a:p>
        </p:txBody>
      </p:sp>
      <p:sp>
        <p:nvSpPr>
          <p:cNvPr id="103" name="TextBox 102">
            <a:extLst>
              <a:ext uri="{FF2B5EF4-FFF2-40B4-BE49-F238E27FC236}">
                <a16:creationId xmlns:a16="http://schemas.microsoft.com/office/drawing/2014/main" id="{1EF1302D-AFCB-8C88-2DE5-33C4463D7B5C}"/>
              </a:ext>
            </a:extLst>
          </p:cNvPr>
          <p:cNvSpPr txBox="1"/>
          <p:nvPr/>
        </p:nvSpPr>
        <p:spPr>
          <a:xfrm>
            <a:off x="7782783" y="3834120"/>
            <a:ext cx="476555" cy="369332"/>
          </a:xfrm>
          <a:prstGeom prst="rect">
            <a:avLst/>
          </a:prstGeom>
          <a:noFill/>
        </p:spPr>
        <p:txBody>
          <a:bodyPr wrap="square" rtlCol="0">
            <a:spAutoFit/>
          </a:bodyPr>
          <a:lstStyle/>
          <a:p>
            <a:r>
              <a:rPr lang="en-US" b="1" dirty="0">
                <a:solidFill>
                  <a:schemeClr val="accent2">
                    <a:lumMod val="75000"/>
                  </a:schemeClr>
                </a:solidFill>
              </a:rPr>
              <a:t>Q4</a:t>
            </a:r>
            <a:endParaRPr lang="en-CA" b="1" dirty="0">
              <a:solidFill>
                <a:schemeClr val="accent2">
                  <a:lumMod val="75000"/>
                </a:schemeClr>
              </a:solidFill>
            </a:endParaRPr>
          </a:p>
        </p:txBody>
      </p:sp>
      <p:sp>
        <p:nvSpPr>
          <p:cNvPr id="104" name="TextBox 103">
            <a:extLst>
              <a:ext uri="{FF2B5EF4-FFF2-40B4-BE49-F238E27FC236}">
                <a16:creationId xmlns:a16="http://schemas.microsoft.com/office/drawing/2014/main" id="{7C7FF234-5F61-7AF4-E702-0808CE3EE08C}"/>
              </a:ext>
            </a:extLst>
          </p:cNvPr>
          <p:cNvSpPr txBox="1"/>
          <p:nvPr/>
        </p:nvSpPr>
        <p:spPr>
          <a:xfrm>
            <a:off x="5661779" y="3833611"/>
            <a:ext cx="476555" cy="369332"/>
          </a:xfrm>
          <a:prstGeom prst="rect">
            <a:avLst/>
          </a:prstGeom>
          <a:noFill/>
        </p:spPr>
        <p:txBody>
          <a:bodyPr wrap="square" rtlCol="0">
            <a:spAutoFit/>
          </a:bodyPr>
          <a:lstStyle/>
          <a:p>
            <a:r>
              <a:rPr lang="en-US" b="1" dirty="0">
                <a:solidFill>
                  <a:schemeClr val="accent2">
                    <a:lumMod val="75000"/>
                  </a:schemeClr>
                </a:solidFill>
              </a:rPr>
              <a:t>Q3</a:t>
            </a:r>
            <a:endParaRPr lang="en-CA" b="1" dirty="0">
              <a:solidFill>
                <a:schemeClr val="accent2">
                  <a:lumMod val="75000"/>
                </a:schemeClr>
              </a:solidFill>
            </a:endParaRPr>
          </a:p>
        </p:txBody>
      </p:sp>
      <p:sp>
        <p:nvSpPr>
          <p:cNvPr id="105" name="TextBox 104">
            <a:extLst>
              <a:ext uri="{FF2B5EF4-FFF2-40B4-BE49-F238E27FC236}">
                <a16:creationId xmlns:a16="http://schemas.microsoft.com/office/drawing/2014/main" id="{7E9DEFB4-236A-AC8A-8EDA-72F98119A739}"/>
              </a:ext>
            </a:extLst>
          </p:cNvPr>
          <p:cNvSpPr txBox="1"/>
          <p:nvPr/>
        </p:nvSpPr>
        <p:spPr>
          <a:xfrm rot="16200000">
            <a:off x="9862307" y="3051967"/>
            <a:ext cx="1693028" cy="338554"/>
          </a:xfrm>
          <a:prstGeom prst="rect">
            <a:avLst/>
          </a:prstGeom>
          <a:noFill/>
        </p:spPr>
        <p:txBody>
          <a:bodyPr wrap="none" rtlCol="0">
            <a:spAutoFit/>
          </a:bodyPr>
          <a:lstStyle/>
          <a:p>
            <a:r>
              <a:rPr lang="en-US" sz="1600" dirty="0"/>
              <a:t>CMHC Term Sheet</a:t>
            </a:r>
            <a:endParaRPr lang="en-CA" sz="1600" dirty="0"/>
          </a:p>
        </p:txBody>
      </p:sp>
      <p:sp>
        <p:nvSpPr>
          <p:cNvPr id="106" name="Arrow: Right 105">
            <a:extLst>
              <a:ext uri="{FF2B5EF4-FFF2-40B4-BE49-F238E27FC236}">
                <a16:creationId xmlns:a16="http://schemas.microsoft.com/office/drawing/2014/main" id="{621AC97C-E61C-ECA7-98C7-8046BC1B36FF}"/>
              </a:ext>
            </a:extLst>
          </p:cNvPr>
          <p:cNvSpPr/>
          <p:nvPr/>
        </p:nvSpPr>
        <p:spPr>
          <a:xfrm>
            <a:off x="9670190" y="2971023"/>
            <a:ext cx="827280" cy="149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7" name="TextBox 106">
            <a:extLst>
              <a:ext uri="{FF2B5EF4-FFF2-40B4-BE49-F238E27FC236}">
                <a16:creationId xmlns:a16="http://schemas.microsoft.com/office/drawing/2014/main" id="{532CF7ED-7322-DB33-1233-4F68DF380F15}"/>
              </a:ext>
            </a:extLst>
          </p:cNvPr>
          <p:cNvSpPr txBox="1"/>
          <p:nvPr/>
        </p:nvSpPr>
        <p:spPr>
          <a:xfrm rot="16200000">
            <a:off x="6563575" y="3122274"/>
            <a:ext cx="1434175" cy="281248"/>
          </a:xfrm>
          <a:prstGeom prst="rect">
            <a:avLst/>
          </a:prstGeom>
          <a:noFill/>
        </p:spPr>
        <p:txBody>
          <a:bodyPr wrap="none" rtlCol="0">
            <a:spAutoFit/>
          </a:bodyPr>
          <a:lstStyle/>
          <a:p>
            <a:r>
              <a:rPr lang="en-US" sz="1600" dirty="0"/>
              <a:t>AHPP Approval</a:t>
            </a:r>
            <a:endParaRPr lang="en-CA" sz="1600" dirty="0"/>
          </a:p>
        </p:txBody>
      </p:sp>
      <p:sp>
        <p:nvSpPr>
          <p:cNvPr id="111" name="TextBox 110">
            <a:extLst>
              <a:ext uri="{FF2B5EF4-FFF2-40B4-BE49-F238E27FC236}">
                <a16:creationId xmlns:a16="http://schemas.microsoft.com/office/drawing/2014/main" id="{5F5F096B-CF6B-D3CB-A705-9B6BC29FB48C}"/>
              </a:ext>
            </a:extLst>
          </p:cNvPr>
          <p:cNvSpPr txBox="1"/>
          <p:nvPr/>
        </p:nvSpPr>
        <p:spPr>
          <a:xfrm>
            <a:off x="3020313" y="1233261"/>
            <a:ext cx="983653" cy="338554"/>
          </a:xfrm>
          <a:prstGeom prst="rect">
            <a:avLst/>
          </a:prstGeom>
          <a:noFill/>
        </p:spPr>
        <p:txBody>
          <a:bodyPr wrap="square" rtlCol="0">
            <a:spAutoFit/>
          </a:bodyPr>
          <a:lstStyle/>
          <a:p>
            <a:r>
              <a:rPr lang="en-US" sz="1600" b="1" dirty="0"/>
              <a:t>PHASE 1</a:t>
            </a:r>
            <a:endParaRPr lang="en-CA" sz="1600" b="1" dirty="0"/>
          </a:p>
        </p:txBody>
      </p:sp>
      <p:sp>
        <p:nvSpPr>
          <p:cNvPr id="112" name="TextBox 111">
            <a:extLst>
              <a:ext uri="{FF2B5EF4-FFF2-40B4-BE49-F238E27FC236}">
                <a16:creationId xmlns:a16="http://schemas.microsoft.com/office/drawing/2014/main" id="{2FE85B4E-BB8A-BD17-CD18-A715870E739E}"/>
              </a:ext>
            </a:extLst>
          </p:cNvPr>
          <p:cNvSpPr txBox="1"/>
          <p:nvPr/>
        </p:nvSpPr>
        <p:spPr>
          <a:xfrm>
            <a:off x="5413151" y="1245944"/>
            <a:ext cx="983653" cy="338554"/>
          </a:xfrm>
          <a:prstGeom prst="rect">
            <a:avLst/>
          </a:prstGeom>
          <a:noFill/>
        </p:spPr>
        <p:txBody>
          <a:bodyPr wrap="square" rtlCol="0">
            <a:spAutoFit/>
          </a:bodyPr>
          <a:lstStyle/>
          <a:p>
            <a:r>
              <a:rPr lang="en-US" sz="1600" b="1" dirty="0"/>
              <a:t>PHASE 2</a:t>
            </a:r>
            <a:endParaRPr lang="en-CA" sz="1600" b="1" dirty="0"/>
          </a:p>
        </p:txBody>
      </p:sp>
      <p:sp>
        <p:nvSpPr>
          <p:cNvPr id="113" name="TextBox 112">
            <a:extLst>
              <a:ext uri="{FF2B5EF4-FFF2-40B4-BE49-F238E27FC236}">
                <a16:creationId xmlns:a16="http://schemas.microsoft.com/office/drawing/2014/main" id="{95F173EA-4C4C-D81F-02A1-154AC527BB2F}"/>
              </a:ext>
            </a:extLst>
          </p:cNvPr>
          <p:cNvSpPr txBox="1"/>
          <p:nvPr/>
        </p:nvSpPr>
        <p:spPr>
          <a:xfrm>
            <a:off x="7892359" y="1234940"/>
            <a:ext cx="983653" cy="338554"/>
          </a:xfrm>
          <a:prstGeom prst="rect">
            <a:avLst/>
          </a:prstGeom>
          <a:noFill/>
        </p:spPr>
        <p:txBody>
          <a:bodyPr wrap="square" rtlCol="0">
            <a:spAutoFit/>
          </a:bodyPr>
          <a:lstStyle/>
          <a:p>
            <a:r>
              <a:rPr lang="en-US" sz="1600" b="1" dirty="0"/>
              <a:t>PHASE 3</a:t>
            </a:r>
            <a:endParaRPr lang="en-CA" sz="1600" b="1" dirty="0"/>
          </a:p>
        </p:txBody>
      </p:sp>
      <p:sp>
        <p:nvSpPr>
          <p:cNvPr id="114" name="TextBox 113">
            <a:extLst>
              <a:ext uri="{FF2B5EF4-FFF2-40B4-BE49-F238E27FC236}">
                <a16:creationId xmlns:a16="http://schemas.microsoft.com/office/drawing/2014/main" id="{BA99AF51-4B3B-74EF-E5C7-643D818EE55F}"/>
              </a:ext>
            </a:extLst>
          </p:cNvPr>
          <p:cNvSpPr txBox="1"/>
          <p:nvPr/>
        </p:nvSpPr>
        <p:spPr>
          <a:xfrm>
            <a:off x="10041170" y="1224873"/>
            <a:ext cx="983653" cy="338554"/>
          </a:xfrm>
          <a:prstGeom prst="rect">
            <a:avLst/>
          </a:prstGeom>
          <a:noFill/>
        </p:spPr>
        <p:txBody>
          <a:bodyPr wrap="square" rtlCol="0">
            <a:spAutoFit/>
          </a:bodyPr>
          <a:lstStyle/>
          <a:p>
            <a:r>
              <a:rPr lang="en-US" sz="1600" b="1" dirty="0"/>
              <a:t>PHASE 4</a:t>
            </a:r>
            <a:endParaRPr lang="en-CA" sz="1600" b="1" dirty="0"/>
          </a:p>
        </p:txBody>
      </p:sp>
      <p:sp>
        <p:nvSpPr>
          <p:cNvPr id="118" name="Arrow: Right 117">
            <a:extLst>
              <a:ext uri="{FF2B5EF4-FFF2-40B4-BE49-F238E27FC236}">
                <a16:creationId xmlns:a16="http://schemas.microsoft.com/office/drawing/2014/main" id="{DD61AD81-A7BC-67F4-4465-9701EF9E24E5}"/>
              </a:ext>
            </a:extLst>
          </p:cNvPr>
          <p:cNvSpPr/>
          <p:nvPr/>
        </p:nvSpPr>
        <p:spPr>
          <a:xfrm>
            <a:off x="9703566" y="5322875"/>
            <a:ext cx="870725" cy="160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Arrow: Bent 119">
            <a:extLst>
              <a:ext uri="{FF2B5EF4-FFF2-40B4-BE49-F238E27FC236}">
                <a16:creationId xmlns:a16="http://schemas.microsoft.com/office/drawing/2014/main" id="{E1581D91-A0B8-CBAD-1272-C0044DC9DEB7}"/>
              </a:ext>
            </a:extLst>
          </p:cNvPr>
          <p:cNvSpPr/>
          <p:nvPr/>
        </p:nvSpPr>
        <p:spPr>
          <a:xfrm rot="5400000" flipH="1">
            <a:off x="10987973" y="5052725"/>
            <a:ext cx="518121" cy="251658"/>
          </a:xfrm>
          <a:prstGeom prst="bentArrow">
            <a:avLst>
              <a:gd name="adj1" fmla="val 3311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9" name="TextBox 128">
            <a:extLst>
              <a:ext uri="{FF2B5EF4-FFF2-40B4-BE49-F238E27FC236}">
                <a16:creationId xmlns:a16="http://schemas.microsoft.com/office/drawing/2014/main" id="{FB1963F7-E7DE-ED23-58BB-4825A0E261B1}"/>
              </a:ext>
            </a:extLst>
          </p:cNvPr>
          <p:cNvSpPr txBox="1"/>
          <p:nvPr/>
        </p:nvSpPr>
        <p:spPr>
          <a:xfrm>
            <a:off x="9685048" y="3823217"/>
            <a:ext cx="485944" cy="369332"/>
          </a:xfrm>
          <a:prstGeom prst="rect">
            <a:avLst/>
          </a:prstGeom>
          <a:noFill/>
        </p:spPr>
        <p:txBody>
          <a:bodyPr wrap="square" rtlCol="0">
            <a:spAutoFit/>
          </a:bodyPr>
          <a:lstStyle/>
          <a:p>
            <a:r>
              <a:rPr lang="en-US" b="1" dirty="0">
                <a:solidFill>
                  <a:schemeClr val="accent2">
                    <a:lumMod val="75000"/>
                  </a:schemeClr>
                </a:solidFill>
              </a:rPr>
              <a:t>Q1</a:t>
            </a:r>
            <a:endParaRPr lang="en-CA" b="1" dirty="0">
              <a:solidFill>
                <a:schemeClr val="accent2">
                  <a:lumMod val="75000"/>
                </a:schemeClr>
              </a:solidFill>
            </a:endParaRPr>
          </a:p>
        </p:txBody>
      </p:sp>
      <p:cxnSp>
        <p:nvCxnSpPr>
          <p:cNvPr id="131" name="Straight Connector 130">
            <a:extLst>
              <a:ext uri="{FF2B5EF4-FFF2-40B4-BE49-F238E27FC236}">
                <a16:creationId xmlns:a16="http://schemas.microsoft.com/office/drawing/2014/main" id="{44179FB5-8AC5-D71E-9B24-F1689A3A1EE2}"/>
              </a:ext>
            </a:extLst>
          </p:cNvPr>
          <p:cNvCxnSpPr>
            <a:cxnSpLocks/>
          </p:cNvCxnSpPr>
          <p:nvPr/>
        </p:nvCxnSpPr>
        <p:spPr>
          <a:xfrm>
            <a:off x="9024930" y="3747225"/>
            <a:ext cx="0" cy="81870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2" name="Straight Connector 131">
            <a:extLst>
              <a:ext uri="{FF2B5EF4-FFF2-40B4-BE49-F238E27FC236}">
                <a16:creationId xmlns:a16="http://schemas.microsoft.com/office/drawing/2014/main" id="{0DE50C32-D509-F20A-43A9-10896EDCCC99}"/>
              </a:ext>
            </a:extLst>
          </p:cNvPr>
          <p:cNvCxnSpPr>
            <a:cxnSpLocks/>
          </p:cNvCxnSpPr>
          <p:nvPr/>
        </p:nvCxnSpPr>
        <p:spPr>
          <a:xfrm>
            <a:off x="10989370" y="3757540"/>
            <a:ext cx="0" cy="81870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4" name="Straight Connector 133">
            <a:extLst>
              <a:ext uri="{FF2B5EF4-FFF2-40B4-BE49-F238E27FC236}">
                <a16:creationId xmlns:a16="http://schemas.microsoft.com/office/drawing/2014/main" id="{295EC897-C911-2740-86B4-49473FD64751}"/>
              </a:ext>
            </a:extLst>
          </p:cNvPr>
          <p:cNvCxnSpPr>
            <a:cxnSpLocks/>
          </p:cNvCxnSpPr>
          <p:nvPr/>
        </p:nvCxnSpPr>
        <p:spPr>
          <a:xfrm>
            <a:off x="10971147" y="1817021"/>
            <a:ext cx="0" cy="189939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37" name="Arrow: Down 136">
            <a:extLst>
              <a:ext uri="{FF2B5EF4-FFF2-40B4-BE49-F238E27FC236}">
                <a16:creationId xmlns:a16="http://schemas.microsoft.com/office/drawing/2014/main" id="{C246E9D9-A6D9-0E3D-25C5-8DED733B45EA}"/>
              </a:ext>
            </a:extLst>
          </p:cNvPr>
          <p:cNvSpPr/>
          <p:nvPr/>
        </p:nvSpPr>
        <p:spPr>
          <a:xfrm>
            <a:off x="4078426" y="6140219"/>
            <a:ext cx="1493700" cy="442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Off-ramp</a:t>
            </a:r>
            <a:endParaRPr lang="en-CA" sz="1200" dirty="0"/>
          </a:p>
        </p:txBody>
      </p:sp>
      <p:sp>
        <p:nvSpPr>
          <p:cNvPr id="138" name="Arrow: Down 137">
            <a:extLst>
              <a:ext uri="{FF2B5EF4-FFF2-40B4-BE49-F238E27FC236}">
                <a16:creationId xmlns:a16="http://schemas.microsoft.com/office/drawing/2014/main" id="{489128AF-D04A-E852-C50F-1C5FA3D2EFFC}"/>
              </a:ext>
            </a:extLst>
          </p:cNvPr>
          <p:cNvSpPr/>
          <p:nvPr/>
        </p:nvSpPr>
        <p:spPr>
          <a:xfrm>
            <a:off x="6200839" y="6141302"/>
            <a:ext cx="1493700" cy="442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Off-ramp</a:t>
            </a:r>
            <a:endParaRPr lang="en-CA" sz="1200" dirty="0"/>
          </a:p>
        </p:txBody>
      </p:sp>
      <p:sp>
        <p:nvSpPr>
          <p:cNvPr id="139" name="Arrow: Down 138">
            <a:extLst>
              <a:ext uri="{FF2B5EF4-FFF2-40B4-BE49-F238E27FC236}">
                <a16:creationId xmlns:a16="http://schemas.microsoft.com/office/drawing/2014/main" id="{5D64A095-E385-12B4-FD52-7E8510F3DC82}"/>
              </a:ext>
            </a:extLst>
          </p:cNvPr>
          <p:cNvSpPr/>
          <p:nvPr/>
        </p:nvSpPr>
        <p:spPr>
          <a:xfrm>
            <a:off x="8616653" y="6083375"/>
            <a:ext cx="1493700" cy="442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Off-ramp</a:t>
            </a:r>
            <a:endParaRPr lang="en-CA" sz="1200" dirty="0"/>
          </a:p>
        </p:txBody>
      </p:sp>
      <p:sp>
        <p:nvSpPr>
          <p:cNvPr id="140" name="Arrow: Down 139">
            <a:extLst>
              <a:ext uri="{FF2B5EF4-FFF2-40B4-BE49-F238E27FC236}">
                <a16:creationId xmlns:a16="http://schemas.microsoft.com/office/drawing/2014/main" id="{C3F9AB91-BD2F-8D0C-3D47-60174FDAC530}"/>
              </a:ext>
            </a:extLst>
          </p:cNvPr>
          <p:cNvSpPr/>
          <p:nvPr/>
        </p:nvSpPr>
        <p:spPr>
          <a:xfrm rot="16200000">
            <a:off x="10420532" y="3982423"/>
            <a:ext cx="2075391" cy="442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Construction</a:t>
            </a:r>
            <a:endParaRPr lang="en-CA" sz="1200" dirty="0"/>
          </a:p>
        </p:txBody>
      </p:sp>
      <p:sp>
        <p:nvSpPr>
          <p:cNvPr id="141" name="Arrow: Bent 140">
            <a:extLst>
              <a:ext uri="{FF2B5EF4-FFF2-40B4-BE49-F238E27FC236}">
                <a16:creationId xmlns:a16="http://schemas.microsoft.com/office/drawing/2014/main" id="{98C314A6-C16D-9802-8AAB-F149B6024C58}"/>
              </a:ext>
            </a:extLst>
          </p:cNvPr>
          <p:cNvSpPr/>
          <p:nvPr/>
        </p:nvSpPr>
        <p:spPr>
          <a:xfrm rot="5400000">
            <a:off x="10954707" y="3151249"/>
            <a:ext cx="543530" cy="251658"/>
          </a:xfrm>
          <a:prstGeom prst="bentArrow">
            <a:avLst>
              <a:gd name="adj1" fmla="val 3311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3" name="TextBox 142">
            <a:extLst>
              <a:ext uri="{FF2B5EF4-FFF2-40B4-BE49-F238E27FC236}">
                <a16:creationId xmlns:a16="http://schemas.microsoft.com/office/drawing/2014/main" id="{B817B834-D791-1BB6-57E0-581EFFE651FE}"/>
              </a:ext>
            </a:extLst>
          </p:cNvPr>
          <p:cNvSpPr txBox="1"/>
          <p:nvPr/>
        </p:nvSpPr>
        <p:spPr>
          <a:xfrm>
            <a:off x="6431970" y="1655100"/>
            <a:ext cx="1031437" cy="784830"/>
          </a:xfrm>
          <a:prstGeom prst="rect">
            <a:avLst/>
          </a:prstGeom>
          <a:noFill/>
        </p:spPr>
        <p:txBody>
          <a:bodyPr wrap="none" rtlCol="0">
            <a:spAutoFit/>
          </a:bodyPr>
          <a:lstStyle/>
          <a:p>
            <a:pPr algn="r"/>
            <a:r>
              <a:rPr lang="en-US" sz="1100" b="1" i="1" dirty="0"/>
              <a:t>Municipal </a:t>
            </a:r>
          </a:p>
          <a:p>
            <a:pPr algn="r"/>
            <a:r>
              <a:rPr lang="en-US" sz="1100" b="1" i="1" dirty="0"/>
              <a:t>reporting &amp;</a:t>
            </a:r>
          </a:p>
          <a:p>
            <a:pPr algn="r"/>
            <a:r>
              <a:rPr lang="en-US" sz="1200" b="1" i="1" dirty="0"/>
              <a:t>commitment</a:t>
            </a:r>
            <a:r>
              <a:rPr lang="en-US" sz="1100" b="1" i="1" dirty="0"/>
              <a:t> </a:t>
            </a:r>
          </a:p>
          <a:p>
            <a:pPr algn="r"/>
            <a:r>
              <a:rPr lang="en-US" sz="1100" b="1" i="1" dirty="0"/>
              <a:t>confirmation</a:t>
            </a:r>
            <a:endParaRPr lang="en-CA" sz="1100" b="1" i="1" dirty="0"/>
          </a:p>
        </p:txBody>
      </p:sp>
      <p:sp>
        <p:nvSpPr>
          <p:cNvPr id="144" name="TextBox 143">
            <a:extLst>
              <a:ext uri="{FF2B5EF4-FFF2-40B4-BE49-F238E27FC236}">
                <a16:creationId xmlns:a16="http://schemas.microsoft.com/office/drawing/2014/main" id="{0F7CA4DF-56AE-5285-E301-00FCD9342AED}"/>
              </a:ext>
            </a:extLst>
          </p:cNvPr>
          <p:cNvSpPr txBox="1"/>
          <p:nvPr/>
        </p:nvSpPr>
        <p:spPr>
          <a:xfrm>
            <a:off x="3799021" y="1773160"/>
            <a:ext cx="1016817" cy="646331"/>
          </a:xfrm>
          <a:prstGeom prst="rect">
            <a:avLst/>
          </a:prstGeom>
          <a:noFill/>
        </p:spPr>
        <p:txBody>
          <a:bodyPr wrap="none" rtlCol="0">
            <a:spAutoFit/>
          </a:bodyPr>
          <a:lstStyle/>
          <a:p>
            <a:pPr algn="r"/>
            <a:r>
              <a:rPr lang="en-US" sz="1200" b="1" i="1" dirty="0"/>
              <a:t>Conditional</a:t>
            </a:r>
          </a:p>
          <a:p>
            <a:pPr algn="r"/>
            <a:r>
              <a:rPr lang="en-US" sz="1200" b="1" i="1" dirty="0"/>
              <a:t>Municipal</a:t>
            </a:r>
          </a:p>
          <a:p>
            <a:pPr algn="r"/>
            <a:r>
              <a:rPr lang="en-US" sz="1200" b="1" i="1" dirty="0"/>
              <a:t>Commitment</a:t>
            </a:r>
            <a:endParaRPr lang="en-CA" sz="1200" b="1" i="1" dirty="0"/>
          </a:p>
        </p:txBody>
      </p:sp>
      <p:sp>
        <p:nvSpPr>
          <p:cNvPr id="145" name="TextBox 144">
            <a:extLst>
              <a:ext uri="{FF2B5EF4-FFF2-40B4-BE49-F238E27FC236}">
                <a16:creationId xmlns:a16="http://schemas.microsoft.com/office/drawing/2014/main" id="{1E9305C6-FB35-F7E2-C9BD-26A31880F74A}"/>
              </a:ext>
            </a:extLst>
          </p:cNvPr>
          <p:cNvSpPr txBox="1"/>
          <p:nvPr/>
        </p:nvSpPr>
        <p:spPr>
          <a:xfrm>
            <a:off x="8529122" y="1655100"/>
            <a:ext cx="1031437" cy="784830"/>
          </a:xfrm>
          <a:prstGeom prst="rect">
            <a:avLst/>
          </a:prstGeom>
          <a:noFill/>
        </p:spPr>
        <p:txBody>
          <a:bodyPr wrap="none" rtlCol="0">
            <a:spAutoFit/>
          </a:bodyPr>
          <a:lstStyle/>
          <a:p>
            <a:pPr algn="r"/>
            <a:r>
              <a:rPr lang="en-US" sz="1100" b="1" i="1" dirty="0"/>
              <a:t>Municipal </a:t>
            </a:r>
          </a:p>
          <a:p>
            <a:pPr algn="r"/>
            <a:r>
              <a:rPr lang="en-US" sz="1100" b="1" i="1" dirty="0"/>
              <a:t>reporting &amp;</a:t>
            </a:r>
          </a:p>
          <a:p>
            <a:pPr algn="r"/>
            <a:r>
              <a:rPr lang="en-US" sz="1200" b="1" i="1" dirty="0"/>
              <a:t>commitment</a:t>
            </a:r>
            <a:r>
              <a:rPr lang="en-US" sz="1100" b="1" i="1" dirty="0"/>
              <a:t> </a:t>
            </a:r>
          </a:p>
          <a:p>
            <a:pPr algn="r"/>
            <a:r>
              <a:rPr lang="en-US" sz="1100" b="1" i="1" dirty="0"/>
              <a:t>confirmation</a:t>
            </a:r>
            <a:endParaRPr lang="en-CA" sz="1100" b="1" i="1" dirty="0"/>
          </a:p>
        </p:txBody>
      </p:sp>
      <p:sp>
        <p:nvSpPr>
          <p:cNvPr id="146" name="TextBox 145">
            <a:extLst>
              <a:ext uri="{FF2B5EF4-FFF2-40B4-BE49-F238E27FC236}">
                <a16:creationId xmlns:a16="http://schemas.microsoft.com/office/drawing/2014/main" id="{EFDF686D-5B27-204A-1228-BE2BE32874C4}"/>
              </a:ext>
            </a:extLst>
          </p:cNvPr>
          <p:cNvSpPr txBox="1"/>
          <p:nvPr/>
        </p:nvSpPr>
        <p:spPr>
          <a:xfrm>
            <a:off x="9938822" y="1655100"/>
            <a:ext cx="1031437" cy="784830"/>
          </a:xfrm>
          <a:prstGeom prst="rect">
            <a:avLst/>
          </a:prstGeom>
          <a:noFill/>
        </p:spPr>
        <p:txBody>
          <a:bodyPr wrap="none" rtlCol="0">
            <a:spAutoFit/>
          </a:bodyPr>
          <a:lstStyle/>
          <a:p>
            <a:pPr algn="r"/>
            <a:r>
              <a:rPr lang="en-US" sz="1100" b="1" i="1" dirty="0"/>
              <a:t>Municipal </a:t>
            </a:r>
          </a:p>
          <a:p>
            <a:pPr algn="r"/>
            <a:r>
              <a:rPr lang="en-US" sz="1100" b="1" i="1" dirty="0"/>
              <a:t>reporting &amp;</a:t>
            </a:r>
          </a:p>
          <a:p>
            <a:pPr algn="r"/>
            <a:r>
              <a:rPr lang="en-US" sz="1200" b="1" i="1" dirty="0"/>
              <a:t>commitment</a:t>
            </a:r>
            <a:r>
              <a:rPr lang="en-US" sz="1100" b="1" i="1" dirty="0"/>
              <a:t> </a:t>
            </a:r>
          </a:p>
          <a:p>
            <a:pPr algn="r"/>
            <a:r>
              <a:rPr lang="en-US" sz="1100" b="1" i="1" dirty="0"/>
              <a:t>confirmation</a:t>
            </a:r>
            <a:endParaRPr lang="en-CA" sz="1100" b="1" i="1" dirty="0"/>
          </a:p>
        </p:txBody>
      </p:sp>
      <p:sp>
        <p:nvSpPr>
          <p:cNvPr id="147" name="TextBox 146">
            <a:extLst>
              <a:ext uri="{FF2B5EF4-FFF2-40B4-BE49-F238E27FC236}">
                <a16:creationId xmlns:a16="http://schemas.microsoft.com/office/drawing/2014/main" id="{E93C224C-DAE1-1069-3F00-2C00A3C6C28E}"/>
              </a:ext>
            </a:extLst>
          </p:cNvPr>
          <p:cNvSpPr txBox="1"/>
          <p:nvPr/>
        </p:nvSpPr>
        <p:spPr>
          <a:xfrm rot="16200000">
            <a:off x="1182829" y="1820365"/>
            <a:ext cx="899285" cy="369332"/>
          </a:xfrm>
          <a:prstGeom prst="rect">
            <a:avLst/>
          </a:prstGeom>
          <a:noFill/>
        </p:spPr>
        <p:txBody>
          <a:bodyPr wrap="none" rtlCol="0">
            <a:spAutoFit/>
          </a:bodyPr>
          <a:lstStyle/>
          <a:p>
            <a:r>
              <a:rPr lang="en-US" dirty="0"/>
              <a:t>Current</a:t>
            </a:r>
            <a:endParaRPr lang="en-CA" dirty="0"/>
          </a:p>
        </p:txBody>
      </p:sp>
      <p:cxnSp>
        <p:nvCxnSpPr>
          <p:cNvPr id="148" name="Straight Connector 147">
            <a:extLst>
              <a:ext uri="{FF2B5EF4-FFF2-40B4-BE49-F238E27FC236}">
                <a16:creationId xmlns:a16="http://schemas.microsoft.com/office/drawing/2014/main" id="{D09F208D-F31A-A6DA-76F8-40A4AA6BB55A}"/>
              </a:ext>
            </a:extLst>
          </p:cNvPr>
          <p:cNvCxnSpPr>
            <a:cxnSpLocks/>
          </p:cNvCxnSpPr>
          <p:nvPr/>
        </p:nvCxnSpPr>
        <p:spPr>
          <a:xfrm>
            <a:off x="1794541" y="1550378"/>
            <a:ext cx="0" cy="2816401"/>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830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581F5-76DD-B5C5-8154-E721636AF32D}"/>
              </a:ext>
            </a:extLst>
          </p:cNvPr>
          <p:cNvSpPr txBox="1"/>
          <p:nvPr/>
        </p:nvSpPr>
        <p:spPr>
          <a:xfrm>
            <a:off x="590556" y="331626"/>
            <a:ext cx="10254228" cy="5909310"/>
          </a:xfrm>
          <a:prstGeom prst="rect">
            <a:avLst/>
          </a:prstGeom>
          <a:noFill/>
        </p:spPr>
        <p:txBody>
          <a:bodyPr wrap="square" rtlCol="0">
            <a:spAutoFit/>
          </a:bodyPr>
          <a:lstStyle/>
          <a:p>
            <a:r>
              <a:rPr lang="en-US" sz="2800" b="1" dirty="0"/>
              <a:t>Crash Course – Seniors Lodges</a:t>
            </a:r>
          </a:p>
          <a:p>
            <a:pPr>
              <a:lnSpc>
                <a:spcPct val="150000"/>
              </a:lnSpc>
            </a:pPr>
            <a:r>
              <a:rPr lang="en-US" sz="2800" dirty="0"/>
              <a:t>Services and Rates</a:t>
            </a:r>
          </a:p>
          <a:p>
            <a:pPr>
              <a:lnSpc>
                <a:spcPct val="150000"/>
              </a:lnSpc>
            </a:pPr>
            <a:endParaRPr lang="en-US" sz="2800" dirty="0"/>
          </a:p>
          <a:p>
            <a:pPr algn="l"/>
            <a:r>
              <a:rPr lang="en-US" sz="2400" b="0" i="0" dirty="0">
                <a:solidFill>
                  <a:srgbClr val="000000"/>
                </a:solidFill>
                <a:effectLst/>
                <a:latin typeface="acumin-pro-semi-condensed"/>
              </a:rPr>
              <a:t>The Lodge program provides rooms, meals, light housekeeping services and recreational opportunities for seniors who do not require care in a specialized health care facility.</a:t>
            </a:r>
          </a:p>
          <a:p>
            <a:pPr algn="l"/>
            <a:endParaRPr lang="en-US" sz="2400" dirty="0">
              <a:solidFill>
                <a:srgbClr val="000000"/>
              </a:solidFill>
              <a:latin typeface="acumin-pro-semi-condensed"/>
            </a:endParaRPr>
          </a:p>
          <a:p>
            <a:pPr algn="l"/>
            <a:r>
              <a:rPr lang="en-US" sz="2400" b="0" i="0" dirty="0">
                <a:solidFill>
                  <a:srgbClr val="000000"/>
                </a:solidFill>
                <a:effectLst/>
                <a:latin typeface="acumin-pro-semi-condensed"/>
              </a:rPr>
              <a:t>Each local housing provider sets their own lodge rates and these rates vary between regions. Regardless of the monthly lodge rate, each resident must be left with at least $342 in monthly disposable income.</a:t>
            </a:r>
          </a:p>
          <a:p>
            <a:pPr>
              <a:lnSpc>
                <a:spcPct val="150000"/>
              </a:lnSpc>
            </a:pPr>
            <a:endParaRPr lang="en-US" sz="2800" dirty="0"/>
          </a:p>
          <a:p>
            <a:pPr marL="514350" indent="-514350">
              <a:buAutoNum type="arabicPeriod"/>
            </a:pPr>
            <a:endParaRPr lang="en-US" sz="2800" dirty="0"/>
          </a:p>
          <a:p>
            <a:endParaRPr lang="en-US" sz="2800" dirty="0"/>
          </a:p>
        </p:txBody>
      </p:sp>
      <p:cxnSp>
        <p:nvCxnSpPr>
          <p:cNvPr id="5" name="Straight Connector 4">
            <a:extLst>
              <a:ext uri="{FF2B5EF4-FFF2-40B4-BE49-F238E27FC236}">
                <a16:creationId xmlns:a16="http://schemas.microsoft.com/office/drawing/2014/main" id="{2DAF4A61-0476-2289-C40F-8C63B6FA6811}"/>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6" descr="Image result for wheatland housing management body">
            <a:extLst>
              <a:ext uri="{FF2B5EF4-FFF2-40B4-BE49-F238E27FC236}">
                <a16:creationId xmlns:a16="http://schemas.microsoft.com/office/drawing/2014/main" id="{12AF19F6-F799-0CF7-3837-F72EF8892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8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581F5-76DD-B5C5-8154-E721636AF32D}"/>
              </a:ext>
            </a:extLst>
          </p:cNvPr>
          <p:cNvSpPr txBox="1"/>
          <p:nvPr/>
        </p:nvSpPr>
        <p:spPr>
          <a:xfrm>
            <a:off x="590556" y="331626"/>
            <a:ext cx="10254228" cy="5647700"/>
          </a:xfrm>
          <a:prstGeom prst="rect">
            <a:avLst/>
          </a:prstGeom>
          <a:noFill/>
        </p:spPr>
        <p:txBody>
          <a:bodyPr wrap="square" rtlCol="0">
            <a:spAutoFit/>
          </a:bodyPr>
          <a:lstStyle/>
          <a:p>
            <a:r>
              <a:rPr lang="en-US" sz="2800" b="1" dirty="0"/>
              <a:t>Crash Course – Seniors Lodges</a:t>
            </a:r>
          </a:p>
          <a:p>
            <a:pPr>
              <a:lnSpc>
                <a:spcPct val="150000"/>
              </a:lnSpc>
            </a:pPr>
            <a:r>
              <a:rPr lang="en-US" sz="2800" dirty="0"/>
              <a:t>Services and Rates</a:t>
            </a:r>
          </a:p>
          <a:p>
            <a:pPr algn="l">
              <a:spcBef>
                <a:spcPts val="1800"/>
              </a:spcBef>
            </a:pPr>
            <a:r>
              <a:rPr lang="en-US" sz="2400" b="0" i="0" dirty="0">
                <a:solidFill>
                  <a:srgbClr val="000000"/>
                </a:solidFill>
                <a:effectLst/>
                <a:latin typeface="acumin-pro-semi-condensed"/>
              </a:rPr>
              <a:t>The Government of Alberta manages the Lodge Assistance Program (LAP).  Residents that have an income of less than $30,000 qualify for the program.   </a:t>
            </a:r>
          </a:p>
          <a:p>
            <a:pPr algn="l"/>
            <a:endParaRPr lang="en-US" sz="900" dirty="0">
              <a:solidFill>
                <a:srgbClr val="000000"/>
              </a:solidFill>
              <a:latin typeface="acumin-pro-semi-condensed"/>
            </a:endParaRPr>
          </a:p>
          <a:p>
            <a:pPr algn="l"/>
            <a:r>
              <a:rPr lang="en-US" sz="2400" b="0" i="0" dirty="0">
                <a:solidFill>
                  <a:srgbClr val="000000"/>
                </a:solidFill>
                <a:effectLst/>
                <a:latin typeface="acumin-pro-semi-condensed"/>
              </a:rPr>
              <a:t>Currently the program pays $13.27 per day to offset the impact of discounted services and lodge service costs.</a:t>
            </a:r>
            <a:endParaRPr lang="en-US" sz="2400" dirty="0">
              <a:solidFill>
                <a:srgbClr val="000000"/>
              </a:solidFill>
              <a:latin typeface="acumin-pro-semi-condensed"/>
            </a:endParaRPr>
          </a:p>
          <a:p>
            <a:pPr>
              <a:lnSpc>
                <a:spcPct val="150000"/>
              </a:lnSpc>
            </a:pPr>
            <a:endParaRPr lang="en-US" b="1" dirty="0"/>
          </a:p>
          <a:p>
            <a:pPr>
              <a:lnSpc>
                <a:spcPct val="150000"/>
              </a:lnSpc>
            </a:pPr>
            <a:r>
              <a:rPr lang="en-US" b="1" dirty="0"/>
              <a:t>	WHMB*:</a:t>
            </a:r>
          </a:p>
          <a:p>
            <a:pPr>
              <a:lnSpc>
                <a:spcPct val="150000"/>
              </a:lnSpc>
            </a:pPr>
            <a:r>
              <a:rPr lang="en-US" b="1" dirty="0"/>
              <a:t>	Rent :                                    	$   1,500</a:t>
            </a:r>
          </a:p>
          <a:p>
            <a:r>
              <a:rPr lang="en-US" b="1" dirty="0"/>
              <a:t>	LAP supplements            	$      225</a:t>
            </a:r>
          </a:p>
          <a:p>
            <a:r>
              <a:rPr lang="en-US" b="1" dirty="0"/>
              <a:t>	Municipal requisition       	</a:t>
            </a:r>
            <a:r>
              <a:rPr lang="en-US" b="1" u="sng" dirty="0"/>
              <a:t>$      400</a:t>
            </a:r>
          </a:p>
          <a:p>
            <a:r>
              <a:rPr lang="en-US" b="1" dirty="0"/>
              <a:t>	Operational break-even: 	$   2,225</a:t>
            </a:r>
          </a:p>
          <a:p>
            <a:endParaRPr lang="en-US" b="1" dirty="0"/>
          </a:p>
          <a:p>
            <a:r>
              <a:rPr lang="en-US" b="1" dirty="0"/>
              <a:t>	*Based on current operations - 2022 Budget</a:t>
            </a:r>
          </a:p>
        </p:txBody>
      </p:sp>
      <p:cxnSp>
        <p:nvCxnSpPr>
          <p:cNvPr id="5" name="Straight Connector 4">
            <a:extLst>
              <a:ext uri="{FF2B5EF4-FFF2-40B4-BE49-F238E27FC236}">
                <a16:creationId xmlns:a16="http://schemas.microsoft.com/office/drawing/2014/main" id="{2DAF4A61-0476-2289-C40F-8C63B6FA6811}"/>
              </a:ext>
            </a:extLst>
          </p:cNvPr>
          <p:cNvCxnSpPr>
            <a:cxnSpLocks/>
          </p:cNvCxnSpPr>
          <p:nvPr/>
        </p:nvCxnSpPr>
        <p:spPr>
          <a:xfrm>
            <a:off x="628650" y="880462"/>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7F446178-AA62-B312-D22C-E7773D93A265}"/>
              </a:ext>
            </a:extLst>
          </p:cNvPr>
          <p:cNvCxnSpPr>
            <a:cxnSpLocks/>
          </p:cNvCxnSpPr>
          <p:nvPr/>
        </p:nvCxnSpPr>
        <p:spPr>
          <a:xfrm flipH="1">
            <a:off x="7581499" y="5034847"/>
            <a:ext cx="1280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0705F0-F124-FD2C-3E2A-53A674D5A83A}"/>
              </a:ext>
            </a:extLst>
          </p:cNvPr>
          <p:cNvSpPr txBox="1"/>
          <p:nvPr/>
        </p:nvSpPr>
        <p:spPr>
          <a:xfrm>
            <a:off x="6475870" y="4335835"/>
            <a:ext cx="792525" cy="646331"/>
          </a:xfrm>
          <a:prstGeom prst="rect">
            <a:avLst/>
          </a:prstGeom>
          <a:noFill/>
        </p:spPr>
        <p:txBody>
          <a:bodyPr wrap="none" rtlCol="0">
            <a:spAutoFit/>
          </a:bodyPr>
          <a:lstStyle/>
          <a:p>
            <a:pPr algn="r"/>
            <a:r>
              <a:rPr lang="en-US" dirty="0"/>
              <a:t>LAP </a:t>
            </a:r>
          </a:p>
          <a:p>
            <a:pPr algn="r"/>
            <a:r>
              <a:rPr lang="en-US" dirty="0"/>
              <a:t>cutoff </a:t>
            </a:r>
          </a:p>
        </p:txBody>
      </p:sp>
      <p:cxnSp>
        <p:nvCxnSpPr>
          <p:cNvPr id="6" name="Straight Arrow Connector 5">
            <a:extLst>
              <a:ext uri="{FF2B5EF4-FFF2-40B4-BE49-F238E27FC236}">
                <a16:creationId xmlns:a16="http://schemas.microsoft.com/office/drawing/2014/main" id="{9CE2B991-58D2-BBD2-A148-4A0C03E4F6E8}"/>
              </a:ext>
            </a:extLst>
          </p:cNvPr>
          <p:cNvCxnSpPr>
            <a:cxnSpLocks/>
          </p:cNvCxnSpPr>
          <p:nvPr/>
        </p:nvCxnSpPr>
        <p:spPr>
          <a:xfrm>
            <a:off x="6728227" y="5143608"/>
            <a:ext cx="0" cy="621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336845-D142-1ECA-CF04-4033780F3771}"/>
              </a:ext>
            </a:extLst>
          </p:cNvPr>
          <p:cNvCxnSpPr>
            <a:cxnSpLocks/>
          </p:cNvCxnSpPr>
          <p:nvPr/>
        </p:nvCxnSpPr>
        <p:spPr>
          <a:xfrm flipV="1">
            <a:off x="6680077" y="4025099"/>
            <a:ext cx="0" cy="568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AF026D-139B-52D4-FB85-41027F6C779C}"/>
              </a:ext>
            </a:extLst>
          </p:cNvPr>
          <p:cNvCxnSpPr/>
          <p:nvPr/>
        </p:nvCxnSpPr>
        <p:spPr>
          <a:xfrm>
            <a:off x="6309272" y="4983297"/>
            <a:ext cx="886127"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1B453DF-A0BB-119C-88FA-85400BBA4060}"/>
              </a:ext>
            </a:extLst>
          </p:cNvPr>
          <p:cNvPicPr>
            <a:picLocks noChangeAspect="1"/>
          </p:cNvPicPr>
          <p:nvPr/>
        </p:nvPicPr>
        <p:blipFill>
          <a:blip r:embed="rId2"/>
          <a:stretch>
            <a:fillRect/>
          </a:stretch>
        </p:blipFill>
        <p:spPr>
          <a:xfrm>
            <a:off x="7591878" y="3305356"/>
            <a:ext cx="2675933" cy="2826355"/>
          </a:xfrm>
          <a:prstGeom prst="rect">
            <a:avLst/>
          </a:prstGeom>
        </p:spPr>
      </p:pic>
      <p:sp>
        <p:nvSpPr>
          <p:cNvPr id="11" name="TextBox 10">
            <a:extLst>
              <a:ext uri="{FF2B5EF4-FFF2-40B4-BE49-F238E27FC236}">
                <a16:creationId xmlns:a16="http://schemas.microsoft.com/office/drawing/2014/main" id="{D6CB0307-78E5-FC89-2206-04C79B5A1EF5}"/>
              </a:ext>
            </a:extLst>
          </p:cNvPr>
          <p:cNvSpPr txBox="1"/>
          <p:nvPr/>
        </p:nvSpPr>
        <p:spPr>
          <a:xfrm>
            <a:off x="6130067" y="3376603"/>
            <a:ext cx="1311277" cy="646331"/>
          </a:xfrm>
          <a:prstGeom prst="rect">
            <a:avLst/>
          </a:prstGeom>
          <a:noFill/>
        </p:spPr>
        <p:txBody>
          <a:bodyPr wrap="square">
            <a:spAutoFit/>
          </a:bodyPr>
          <a:lstStyle/>
          <a:p>
            <a:r>
              <a:rPr lang="en-US" dirty="0"/>
              <a:t>65%</a:t>
            </a:r>
          </a:p>
          <a:p>
            <a:r>
              <a:rPr lang="en-US" dirty="0"/>
              <a:t>occupants</a:t>
            </a:r>
          </a:p>
        </p:txBody>
      </p:sp>
      <p:sp>
        <p:nvSpPr>
          <p:cNvPr id="13" name="TextBox 12">
            <a:extLst>
              <a:ext uri="{FF2B5EF4-FFF2-40B4-BE49-F238E27FC236}">
                <a16:creationId xmlns:a16="http://schemas.microsoft.com/office/drawing/2014/main" id="{AC077882-DB1E-1E63-4EEF-76BB89F486A8}"/>
              </a:ext>
            </a:extLst>
          </p:cNvPr>
          <p:cNvSpPr txBox="1"/>
          <p:nvPr/>
        </p:nvSpPr>
        <p:spPr>
          <a:xfrm>
            <a:off x="6152353" y="5502326"/>
            <a:ext cx="1311277" cy="646331"/>
          </a:xfrm>
          <a:prstGeom prst="rect">
            <a:avLst/>
          </a:prstGeom>
          <a:noFill/>
        </p:spPr>
        <p:txBody>
          <a:bodyPr wrap="square">
            <a:spAutoFit/>
          </a:bodyPr>
          <a:lstStyle/>
          <a:p>
            <a:r>
              <a:rPr lang="en-US" dirty="0"/>
              <a:t>35%</a:t>
            </a:r>
          </a:p>
          <a:p>
            <a:r>
              <a:rPr lang="en-US" dirty="0"/>
              <a:t>occupants</a:t>
            </a:r>
          </a:p>
        </p:txBody>
      </p:sp>
      <p:pic>
        <p:nvPicPr>
          <p:cNvPr id="8" name="Picture 6" descr="Image result for wheatland housing management body">
            <a:extLst>
              <a:ext uri="{FF2B5EF4-FFF2-40B4-BE49-F238E27FC236}">
                <a16:creationId xmlns:a16="http://schemas.microsoft.com/office/drawing/2014/main" id="{6A3303F1-704E-3BA3-C286-016280280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1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D42366B-D1B6-4AF7-8ED2-C9ABB3D3F7DF}"/>
              </a:ext>
            </a:extLst>
          </p:cNvPr>
          <p:cNvCxnSpPr>
            <a:cxnSpLocks/>
          </p:cNvCxnSpPr>
          <p:nvPr/>
        </p:nvCxnSpPr>
        <p:spPr>
          <a:xfrm>
            <a:off x="3545681" y="3064719"/>
            <a:ext cx="51006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2DCD92-7C6F-C2E9-8211-102CDA21C0A7}"/>
              </a:ext>
            </a:extLst>
          </p:cNvPr>
          <p:cNvSpPr txBox="1"/>
          <p:nvPr/>
        </p:nvSpPr>
        <p:spPr>
          <a:xfrm>
            <a:off x="3481750" y="2514328"/>
            <a:ext cx="5100637" cy="584775"/>
          </a:xfrm>
          <a:prstGeom prst="rect">
            <a:avLst/>
          </a:prstGeom>
          <a:noFill/>
          <a:ln>
            <a:noFill/>
          </a:ln>
        </p:spPr>
        <p:txBody>
          <a:bodyPr wrap="square" rtlCol="0">
            <a:spAutoFit/>
          </a:bodyPr>
          <a:lstStyle/>
          <a:p>
            <a:pPr algn="ctr"/>
            <a:r>
              <a:rPr lang="en-US" sz="3200" b="1" i="1" dirty="0"/>
              <a:t>Community Service Model</a:t>
            </a:r>
          </a:p>
        </p:txBody>
      </p:sp>
      <p:pic>
        <p:nvPicPr>
          <p:cNvPr id="3" name="Picture 6" descr="Image result for wheatland housing management body">
            <a:extLst>
              <a:ext uri="{FF2B5EF4-FFF2-40B4-BE49-F238E27FC236}">
                <a16:creationId xmlns:a16="http://schemas.microsoft.com/office/drawing/2014/main" id="{2D9A88DA-DA59-DBAA-D707-D5583A6E2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84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848C28C5-5D12-A33A-61EC-5F54BA4B6471}"/>
              </a:ext>
            </a:extLst>
          </p:cNvPr>
          <p:cNvGraphicFramePr>
            <a:graphicFrameLocks noGrp="1"/>
          </p:cNvGraphicFramePr>
          <p:nvPr>
            <p:extLst>
              <p:ext uri="{D42A27DB-BD31-4B8C-83A1-F6EECF244321}">
                <p14:modId xmlns:p14="http://schemas.microsoft.com/office/powerpoint/2010/main" val="264662993"/>
              </p:ext>
            </p:extLst>
          </p:nvPr>
        </p:nvGraphicFramePr>
        <p:xfrm>
          <a:off x="2273679" y="1541780"/>
          <a:ext cx="7459980" cy="3925541"/>
        </p:xfrm>
        <a:graphic>
          <a:graphicData uri="http://schemas.openxmlformats.org/drawingml/2006/table">
            <a:tbl>
              <a:tblPr firstRow="1" bandRow="1">
                <a:tableStyleId>{5C22544A-7EE6-4342-B048-85BDC9FD1C3A}</a:tableStyleId>
              </a:tblPr>
              <a:tblGrid>
                <a:gridCol w="1491996">
                  <a:extLst>
                    <a:ext uri="{9D8B030D-6E8A-4147-A177-3AD203B41FA5}">
                      <a16:colId xmlns:a16="http://schemas.microsoft.com/office/drawing/2014/main" val="3628503034"/>
                    </a:ext>
                  </a:extLst>
                </a:gridCol>
                <a:gridCol w="1491996">
                  <a:extLst>
                    <a:ext uri="{9D8B030D-6E8A-4147-A177-3AD203B41FA5}">
                      <a16:colId xmlns:a16="http://schemas.microsoft.com/office/drawing/2014/main" val="2844371277"/>
                    </a:ext>
                  </a:extLst>
                </a:gridCol>
                <a:gridCol w="1491996">
                  <a:extLst>
                    <a:ext uri="{9D8B030D-6E8A-4147-A177-3AD203B41FA5}">
                      <a16:colId xmlns:a16="http://schemas.microsoft.com/office/drawing/2014/main" val="2605654019"/>
                    </a:ext>
                  </a:extLst>
                </a:gridCol>
                <a:gridCol w="1491996">
                  <a:extLst>
                    <a:ext uri="{9D8B030D-6E8A-4147-A177-3AD203B41FA5}">
                      <a16:colId xmlns:a16="http://schemas.microsoft.com/office/drawing/2014/main" val="1894471725"/>
                    </a:ext>
                  </a:extLst>
                </a:gridCol>
                <a:gridCol w="1491996">
                  <a:extLst>
                    <a:ext uri="{9D8B030D-6E8A-4147-A177-3AD203B41FA5}">
                      <a16:colId xmlns:a16="http://schemas.microsoft.com/office/drawing/2014/main" val="220377168"/>
                    </a:ext>
                  </a:extLst>
                </a:gridCol>
              </a:tblGrid>
              <a:tr h="542261">
                <a:tc>
                  <a:txBody>
                    <a:bodyPr/>
                    <a:lstStyle/>
                    <a:p>
                      <a:endParaRPr lang="en-CA" dirty="0"/>
                    </a:p>
                  </a:txBody>
                  <a:tcPr/>
                </a:tc>
                <a:tc>
                  <a:txBody>
                    <a:bodyPr/>
                    <a:lstStyle/>
                    <a:p>
                      <a:pPr algn="ctr"/>
                      <a:r>
                        <a:rPr lang="en-US" dirty="0"/>
                        <a:t>Community Service</a:t>
                      </a:r>
                      <a:endParaRPr lang="en-CA" dirty="0"/>
                    </a:p>
                  </a:txBody>
                  <a:tcPr/>
                </a:tc>
                <a:tc>
                  <a:txBody>
                    <a:bodyPr/>
                    <a:lstStyle/>
                    <a:p>
                      <a:pPr algn="ctr"/>
                      <a:r>
                        <a:rPr lang="en-US" dirty="0"/>
                        <a:t>Community Affordable ‘A’</a:t>
                      </a:r>
                      <a:endParaRPr lang="en-CA" dirty="0"/>
                    </a:p>
                  </a:txBody>
                  <a:tcPr/>
                </a:tc>
                <a:tc>
                  <a:txBody>
                    <a:bodyPr/>
                    <a:lstStyle/>
                    <a:p>
                      <a:pPr algn="ctr"/>
                      <a:r>
                        <a:rPr lang="en-US" dirty="0"/>
                        <a:t>Community Affordable ‘B’</a:t>
                      </a:r>
                      <a:endParaRPr lang="en-CA" dirty="0"/>
                    </a:p>
                  </a:txBody>
                  <a:tcPr/>
                </a:tc>
                <a:tc>
                  <a:txBody>
                    <a:bodyPr/>
                    <a:lstStyle/>
                    <a:p>
                      <a:pPr algn="ctr"/>
                      <a:r>
                        <a:rPr lang="en-US" dirty="0"/>
                        <a:t>Market</a:t>
                      </a:r>
                      <a:endParaRPr lang="en-CA" dirty="0"/>
                    </a:p>
                  </a:txBody>
                  <a:tcPr/>
                </a:tc>
                <a:extLst>
                  <a:ext uri="{0D108BD9-81ED-4DB2-BD59-A6C34878D82A}">
                    <a16:rowId xmlns:a16="http://schemas.microsoft.com/office/drawing/2014/main" val="1942650613"/>
                  </a:ext>
                </a:extLst>
              </a:tr>
              <a:tr h="31416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Current  Income Mix (Existing Lodge)</a:t>
                      </a:r>
                      <a:endParaRPr lang="en-CA" sz="1400" b="1" dirty="0"/>
                    </a:p>
                  </a:txBody>
                  <a:tcPr/>
                </a:tc>
                <a:tc>
                  <a:txBody>
                    <a:bodyPr/>
                    <a:lstStyle/>
                    <a:p>
                      <a:pPr algn="ctr"/>
                      <a:r>
                        <a:rPr lang="en-US" dirty="0"/>
                        <a:t>&lt; 30K  (RGI)</a:t>
                      </a:r>
                      <a:endParaRPr lang="en-CA" dirty="0"/>
                    </a:p>
                  </a:txBody>
                  <a:tcPr/>
                </a:tc>
                <a:tc>
                  <a:txBody>
                    <a:bodyPr/>
                    <a:lstStyle/>
                    <a:p>
                      <a:pPr algn="ctr"/>
                      <a:r>
                        <a:rPr lang="en-US" dirty="0"/>
                        <a:t>30K - $40K</a:t>
                      </a:r>
                      <a:endParaRPr lang="en-CA" dirty="0"/>
                    </a:p>
                  </a:txBody>
                  <a:tcPr/>
                </a:tc>
                <a:tc>
                  <a:txBody>
                    <a:bodyPr/>
                    <a:lstStyle/>
                    <a:p>
                      <a:pPr algn="ctr"/>
                      <a:r>
                        <a:rPr lang="en-US" dirty="0"/>
                        <a:t>40K - $50K</a:t>
                      </a:r>
                      <a:endParaRPr lang="en-CA" dirty="0"/>
                    </a:p>
                  </a:txBody>
                  <a:tcPr/>
                </a:tc>
                <a:tc>
                  <a:txBody>
                    <a:bodyPr/>
                    <a:lstStyle/>
                    <a:p>
                      <a:pPr algn="ctr"/>
                      <a:r>
                        <a:rPr lang="en-US" dirty="0"/>
                        <a:t>+50K</a:t>
                      </a:r>
                      <a:endParaRPr lang="en-CA" dirty="0"/>
                    </a:p>
                  </a:txBody>
                  <a:tcPr/>
                </a:tc>
                <a:extLst>
                  <a:ext uri="{0D108BD9-81ED-4DB2-BD59-A6C34878D82A}">
                    <a16:rowId xmlns:a16="http://schemas.microsoft.com/office/drawing/2014/main" val="3726886003"/>
                  </a:ext>
                </a:extLst>
              </a:tr>
              <a:tr h="314167">
                <a:tc vMerge="1">
                  <a:txBody>
                    <a:bodyPr/>
                    <a:lstStyle/>
                    <a:p>
                      <a:endParaRPr lang="en-CA" dirty="0"/>
                    </a:p>
                  </a:txBody>
                  <a:tcPr/>
                </a:tc>
                <a:tc>
                  <a:txBody>
                    <a:bodyPr/>
                    <a:lstStyle/>
                    <a:p>
                      <a:pPr algn="ctr"/>
                      <a:r>
                        <a:rPr lang="en-US" dirty="0"/>
                        <a:t>57%</a:t>
                      </a:r>
                      <a:endParaRPr lang="en-CA" dirty="0"/>
                    </a:p>
                  </a:txBody>
                  <a:tcPr/>
                </a:tc>
                <a:tc>
                  <a:txBody>
                    <a:bodyPr/>
                    <a:lstStyle/>
                    <a:p>
                      <a:pPr algn="ctr"/>
                      <a:r>
                        <a:rPr lang="en-US" dirty="0"/>
                        <a:t>12%</a:t>
                      </a:r>
                      <a:endParaRPr lang="en-CA" dirty="0"/>
                    </a:p>
                  </a:txBody>
                  <a:tcPr/>
                </a:tc>
                <a:tc>
                  <a:txBody>
                    <a:bodyPr/>
                    <a:lstStyle/>
                    <a:p>
                      <a:pPr algn="ctr"/>
                      <a:r>
                        <a:rPr lang="en-US" dirty="0"/>
                        <a:t>11%</a:t>
                      </a:r>
                      <a:endParaRPr lang="en-CA" dirty="0"/>
                    </a:p>
                  </a:txBody>
                  <a:tcPr/>
                </a:tc>
                <a:tc>
                  <a:txBody>
                    <a:bodyPr/>
                    <a:lstStyle/>
                    <a:p>
                      <a:pPr algn="ctr"/>
                      <a:r>
                        <a:rPr lang="en-US" dirty="0"/>
                        <a:t>15%</a:t>
                      </a:r>
                      <a:endParaRPr lang="en-CA" dirty="0"/>
                    </a:p>
                  </a:txBody>
                  <a:tcPr/>
                </a:tc>
                <a:extLst>
                  <a:ext uri="{0D108BD9-81ED-4DB2-BD59-A6C34878D82A}">
                    <a16:rowId xmlns:a16="http://schemas.microsoft.com/office/drawing/2014/main" val="4148890917"/>
                  </a:ext>
                </a:extLst>
              </a:tr>
              <a:tr h="0">
                <a:tc>
                  <a:txBody>
                    <a:bodyPr/>
                    <a:lstStyle/>
                    <a:p>
                      <a:endParaRPr lang="en-CA" dirty="0"/>
                    </a:p>
                  </a:txBody>
                  <a:tcPr>
                    <a:solidFill>
                      <a:schemeClr val="bg1"/>
                    </a:solidFill>
                  </a:tcPr>
                </a:tc>
                <a:tc>
                  <a:txBody>
                    <a:bodyPr/>
                    <a:lstStyle/>
                    <a:p>
                      <a:pPr algn="ctr"/>
                      <a:endParaRPr lang="en-CA" dirty="0"/>
                    </a:p>
                  </a:txBody>
                  <a:tcPr>
                    <a:solidFill>
                      <a:schemeClr val="bg1"/>
                    </a:solidFill>
                  </a:tcPr>
                </a:tc>
                <a:tc>
                  <a:txBody>
                    <a:bodyPr/>
                    <a:lstStyle/>
                    <a:p>
                      <a:pPr algn="ctr"/>
                      <a:endParaRPr lang="en-CA" dirty="0"/>
                    </a:p>
                  </a:txBody>
                  <a:tcPr>
                    <a:solidFill>
                      <a:schemeClr val="bg1"/>
                    </a:solidFill>
                  </a:tcPr>
                </a:tc>
                <a:tc>
                  <a:txBody>
                    <a:bodyPr/>
                    <a:lstStyle/>
                    <a:p>
                      <a:pPr algn="ctr"/>
                      <a:endParaRPr lang="en-CA" dirty="0"/>
                    </a:p>
                  </a:txBody>
                  <a:tcPr>
                    <a:solidFill>
                      <a:schemeClr val="bg1"/>
                    </a:solidFill>
                  </a:tcPr>
                </a:tc>
                <a:tc>
                  <a:txBody>
                    <a:bodyPr/>
                    <a:lstStyle/>
                    <a:p>
                      <a:pPr algn="ctr"/>
                      <a:endParaRPr lang="en-CA" dirty="0"/>
                    </a:p>
                  </a:txBody>
                  <a:tcPr>
                    <a:solidFill>
                      <a:schemeClr val="bg1"/>
                    </a:solidFill>
                  </a:tcPr>
                </a:tc>
                <a:extLst>
                  <a:ext uri="{0D108BD9-81ED-4DB2-BD59-A6C34878D82A}">
                    <a16:rowId xmlns:a16="http://schemas.microsoft.com/office/drawing/2014/main" val="1229211907"/>
                  </a:ext>
                </a:extLst>
              </a:tr>
              <a:tr h="542261">
                <a:tc>
                  <a:txBody>
                    <a:bodyPr/>
                    <a:lstStyle/>
                    <a:p>
                      <a:endParaRPr lang="en-CA" dirty="0"/>
                    </a:p>
                  </a:txBody>
                  <a:tcPr/>
                </a:tc>
                <a:tc>
                  <a:txBody>
                    <a:bodyPr/>
                    <a:lstStyle/>
                    <a:p>
                      <a:pPr algn="ctr"/>
                      <a:r>
                        <a:rPr lang="en-US" dirty="0"/>
                        <a:t>Private Room</a:t>
                      </a:r>
                      <a:endParaRPr lang="en-CA" dirty="0"/>
                    </a:p>
                  </a:txBody>
                  <a:tcPr/>
                </a:tc>
                <a:tc>
                  <a:txBody>
                    <a:bodyPr/>
                    <a:lstStyle/>
                    <a:p>
                      <a:pPr algn="ctr"/>
                      <a:r>
                        <a:rPr lang="en-US" dirty="0"/>
                        <a:t>Studio</a:t>
                      </a:r>
                      <a:endParaRPr lang="en-CA" dirty="0"/>
                    </a:p>
                  </a:txBody>
                  <a:tcPr/>
                </a:tc>
                <a:tc>
                  <a:txBody>
                    <a:bodyPr/>
                    <a:lstStyle/>
                    <a:p>
                      <a:pPr algn="ctr"/>
                      <a:r>
                        <a:rPr lang="en-US" dirty="0"/>
                        <a:t>One BR</a:t>
                      </a:r>
                      <a:endParaRPr lang="en-CA" dirty="0"/>
                    </a:p>
                  </a:txBody>
                  <a:tcPr/>
                </a:tc>
                <a:tc>
                  <a:txBody>
                    <a:bodyPr/>
                    <a:lstStyle/>
                    <a:p>
                      <a:pPr algn="ctr"/>
                      <a:endParaRPr lang="en-CA" dirty="0"/>
                    </a:p>
                  </a:txBody>
                  <a:tcPr>
                    <a:solidFill>
                      <a:schemeClr val="bg1"/>
                    </a:solidFill>
                  </a:tcPr>
                </a:tc>
                <a:extLst>
                  <a:ext uri="{0D108BD9-81ED-4DB2-BD59-A6C34878D82A}">
                    <a16:rowId xmlns:a16="http://schemas.microsoft.com/office/drawing/2014/main" val="3622874386"/>
                  </a:ext>
                </a:extLst>
              </a:tr>
              <a:tr h="314167">
                <a:tc>
                  <a:txBody>
                    <a:bodyPr/>
                    <a:lstStyle/>
                    <a:p>
                      <a:pPr algn="ctr"/>
                      <a:r>
                        <a:rPr lang="en-US" dirty="0"/>
                        <a:t>Portfolio</a:t>
                      </a:r>
                      <a:endParaRPr lang="en-CA" dirty="0"/>
                    </a:p>
                  </a:txBody>
                  <a:tcPr/>
                </a:tc>
                <a:tc>
                  <a:txBody>
                    <a:bodyPr/>
                    <a:lstStyle/>
                    <a:p>
                      <a:pPr algn="ctr"/>
                      <a:r>
                        <a:rPr lang="en-US" dirty="0"/>
                        <a:t>42%</a:t>
                      </a:r>
                      <a:endParaRPr lang="en-CA" dirty="0"/>
                    </a:p>
                  </a:txBody>
                  <a:tcPr/>
                </a:tc>
                <a:tc>
                  <a:txBody>
                    <a:bodyPr/>
                    <a:lstStyle/>
                    <a:p>
                      <a:pPr algn="ctr"/>
                      <a:r>
                        <a:rPr lang="en-US" dirty="0"/>
                        <a:t>25%</a:t>
                      </a:r>
                      <a:endParaRPr lang="en-CA" dirty="0"/>
                    </a:p>
                  </a:txBody>
                  <a:tcPr/>
                </a:tc>
                <a:tc>
                  <a:txBody>
                    <a:bodyPr/>
                    <a:lstStyle/>
                    <a:p>
                      <a:pPr algn="ctr"/>
                      <a:r>
                        <a:rPr lang="en-US" dirty="0"/>
                        <a:t>28%</a:t>
                      </a:r>
                      <a:endParaRPr lang="en-CA" dirty="0"/>
                    </a:p>
                  </a:txBody>
                  <a:tcPr/>
                </a:tc>
                <a:tc>
                  <a:txBody>
                    <a:bodyPr/>
                    <a:lstStyle/>
                    <a:p>
                      <a:pPr algn="ctr"/>
                      <a:endParaRPr lang="en-CA" dirty="0"/>
                    </a:p>
                  </a:txBody>
                  <a:tcPr>
                    <a:solidFill>
                      <a:schemeClr val="bg1"/>
                    </a:solidFill>
                  </a:tcPr>
                </a:tc>
                <a:extLst>
                  <a:ext uri="{0D108BD9-81ED-4DB2-BD59-A6C34878D82A}">
                    <a16:rowId xmlns:a16="http://schemas.microsoft.com/office/drawing/2014/main" val="3718299439"/>
                  </a:ext>
                </a:extLst>
              </a:tr>
              <a:tr h="542261">
                <a:tc>
                  <a:txBody>
                    <a:bodyPr/>
                    <a:lstStyle/>
                    <a:p>
                      <a:pPr algn="ctr"/>
                      <a:r>
                        <a:rPr lang="en-US" dirty="0"/>
                        <a:t>Existing Lodge</a:t>
                      </a:r>
                      <a:endParaRPr lang="en-CA" dirty="0"/>
                    </a:p>
                  </a:txBody>
                  <a:tcPr/>
                </a:tc>
                <a:tc>
                  <a:txBody>
                    <a:bodyPr/>
                    <a:lstStyle/>
                    <a:p>
                      <a:pPr algn="ctr"/>
                      <a:r>
                        <a:rPr lang="en-US" dirty="0"/>
                        <a:t>89 units</a:t>
                      </a:r>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solidFill>
                      <a:schemeClr val="bg1"/>
                    </a:solidFill>
                  </a:tcPr>
                </a:tc>
                <a:extLst>
                  <a:ext uri="{0D108BD9-81ED-4DB2-BD59-A6C34878D82A}">
                    <a16:rowId xmlns:a16="http://schemas.microsoft.com/office/drawing/2014/main" val="3463636540"/>
                  </a:ext>
                </a:extLst>
              </a:tr>
              <a:tr h="542261">
                <a:tc>
                  <a:txBody>
                    <a:bodyPr/>
                    <a:lstStyle/>
                    <a:p>
                      <a:pPr algn="ctr"/>
                      <a:r>
                        <a:rPr lang="en-US" dirty="0"/>
                        <a:t>Proposed Lodge</a:t>
                      </a:r>
                      <a:endParaRPr lang="en-CA" dirty="0"/>
                    </a:p>
                  </a:txBody>
                  <a:tcPr/>
                </a:tc>
                <a:tc>
                  <a:txBody>
                    <a:bodyPr/>
                    <a:lstStyle/>
                    <a:p>
                      <a:pPr algn="ctr"/>
                      <a:endParaRPr lang="en-CA" dirty="0"/>
                    </a:p>
                  </a:txBody>
                  <a:tcPr/>
                </a:tc>
                <a:tc gridSpan="2">
                  <a:txBody>
                    <a:bodyPr/>
                    <a:lstStyle/>
                    <a:p>
                      <a:pPr algn="ctr"/>
                      <a:r>
                        <a:rPr lang="en-US" dirty="0"/>
                        <a:t>120 Units</a:t>
                      </a:r>
                      <a:endParaRPr lang="en-CA" dirty="0"/>
                    </a:p>
                  </a:txBody>
                  <a:tcPr/>
                </a:tc>
                <a:tc hMerge="1">
                  <a:txBody>
                    <a:bodyPr/>
                    <a:lstStyle/>
                    <a:p>
                      <a:pPr algn="ctr"/>
                      <a:r>
                        <a:rPr lang="en-US" baseline="0" dirty="0"/>
                        <a:t>36 </a:t>
                      </a:r>
                      <a:r>
                        <a:rPr lang="en-US" dirty="0"/>
                        <a:t>units</a:t>
                      </a:r>
                      <a:endParaRPr lang="en-CA" dirty="0"/>
                    </a:p>
                  </a:txBody>
                  <a:tcPr/>
                </a:tc>
                <a:tc>
                  <a:txBody>
                    <a:bodyPr/>
                    <a:lstStyle/>
                    <a:p>
                      <a:pPr algn="ctr"/>
                      <a:endParaRPr lang="en-CA" dirty="0"/>
                    </a:p>
                  </a:txBody>
                  <a:tcPr>
                    <a:solidFill>
                      <a:schemeClr val="bg1"/>
                    </a:solidFill>
                  </a:tcPr>
                </a:tc>
                <a:extLst>
                  <a:ext uri="{0D108BD9-81ED-4DB2-BD59-A6C34878D82A}">
                    <a16:rowId xmlns:a16="http://schemas.microsoft.com/office/drawing/2014/main" val="601563126"/>
                  </a:ext>
                </a:extLst>
              </a:tr>
            </a:tbl>
          </a:graphicData>
        </a:graphic>
      </p:graphicFrame>
      <p:cxnSp>
        <p:nvCxnSpPr>
          <p:cNvPr id="5" name="Straight Connector 4">
            <a:extLst>
              <a:ext uri="{FF2B5EF4-FFF2-40B4-BE49-F238E27FC236}">
                <a16:creationId xmlns:a16="http://schemas.microsoft.com/office/drawing/2014/main" id="{7E170AF0-306D-530F-BBD2-0278A52C206D}"/>
              </a:ext>
            </a:extLst>
          </p:cNvPr>
          <p:cNvCxnSpPr>
            <a:cxnSpLocks/>
          </p:cNvCxnSpPr>
          <p:nvPr/>
        </p:nvCxnSpPr>
        <p:spPr>
          <a:xfrm>
            <a:off x="628650" y="857016"/>
            <a:ext cx="67334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6" descr="Image result for wheatland housing management body">
            <a:extLst>
              <a:ext uri="{FF2B5EF4-FFF2-40B4-BE49-F238E27FC236}">
                <a16:creationId xmlns:a16="http://schemas.microsoft.com/office/drawing/2014/main" id="{378D16BD-FAA4-1A84-FA22-55B7CE499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8D26848F-40DE-6BD0-5CD9-A42D70009D2A}"/>
              </a:ext>
            </a:extLst>
          </p:cNvPr>
          <p:cNvSpPr/>
          <p:nvPr/>
        </p:nvSpPr>
        <p:spPr>
          <a:xfrm>
            <a:off x="4294503" y="5664519"/>
            <a:ext cx="3108960" cy="441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 up-shift</a:t>
            </a:r>
            <a:endParaRPr lang="en-CA" dirty="0"/>
          </a:p>
        </p:txBody>
      </p:sp>
      <p:sp>
        <p:nvSpPr>
          <p:cNvPr id="3" name="TextBox 2">
            <a:extLst>
              <a:ext uri="{FF2B5EF4-FFF2-40B4-BE49-F238E27FC236}">
                <a16:creationId xmlns:a16="http://schemas.microsoft.com/office/drawing/2014/main" id="{A075ACE2-5317-BA22-0D83-80A9CD101528}"/>
              </a:ext>
            </a:extLst>
          </p:cNvPr>
          <p:cNvSpPr txBox="1"/>
          <p:nvPr/>
        </p:nvSpPr>
        <p:spPr>
          <a:xfrm>
            <a:off x="590556" y="377346"/>
            <a:ext cx="8834798" cy="523220"/>
          </a:xfrm>
          <a:prstGeom prst="rect">
            <a:avLst/>
          </a:prstGeom>
          <a:noFill/>
        </p:spPr>
        <p:txBody>
          <a:bodyPr wrap="square" rtlCol="0">
            <a:spAutoFit/>
          </a:bodyPr>
          <a:lstStyle/>
          <a:p>
            <a:r>
              <a:rPr lang="en-US" sz="2800" b="1" dirty="0"/>
              <a:t>Program Alignment</a:t>
            </a:r>
          </a:p>
        </p:txBody>
      </p:sp>
      <p:sp>
        <p:nvSpPr>
          <p:cNvPr id="11" name="TextBox 10">
            <a:extLst>
              <a:ext uri="{FF2B5EF4-FFF2-40B4-BE49-F238E27FC236}">
                <a16:creationId xmlns:a16="http://schemas.microsoft.com/office/drawing/2014/main" id="{8D327070-86C7-7BEB-3E3D-B00367B1E786}"/>
              </a:ext>
            </a:extLst>
          </p:cNvPr>
          <p:cNvSpPr txBox="1"/>
          <p:nvPr/>
        </p:nvSpPr>
        <p:spPr>
          <a:xfrm rot="16200000">
            <a:off x="1052055" y="4314669"/>
            <a:ext cx="1886882" cy="338554"/>
          </a:xfrm>
          <a:prstGeom prst="rect">
            <a:avLst/>
          </a:prstGeom>
          <a:noFill/>
        </p:spPr>
        <p:txBody>
          <a:bodyPr wrap="square">
            <a:spAutoFit/>
          </a:bodyPr>
          <a:lstStyle/>
          <a:p>
            <a:pPr algn="ctr"/>
            <a:r>
              <a:rPr lang="en-US" sz="1600" b="1" i="1" dirty="0">
                <a:solidFill>
                  <a:srgbClr val="333333"/>
                </a:solidFill>
                <a:latin typeface="Arial" panose="020B0604020202020204" pitchFamily="34" charset="0"/>
              </a:rPr>
              <a:t>Portfolio Mix</a:t>
            </a:r>
          </a:p>
        </p:txBody>
      </p:sp>
    </p:spTree>
    <p:extLst>
      <p:ext uri="{BB962C8B-B14F-4D97-AF65-F5344CB8AC3E}">
        <p14:creationId xmlns:p14="http://schemas.microsoft.com/office/powerpoint/2010/main" val="428527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85A66-8F73-D9D8-F0B5-7286499952FD}"/>
              </a:ext>
            </a:extLst>
          </p:cNvPr>
          <p:cNvSpPr txBox="1"/>
          <p:nvPr/>
        </p:nvSpPr>
        <p:spPr>
          <a:xfrm>
            <a:off x="590556" y="331626"/>
            <a:ext cx="8834798" cy="1461939"/>
          </a:xfrm>
          <a:prstGeom prst="rect">
            <a:avLst/>
          </a:prstGeom>
          <a:noFill/>
        </p:spPr>
        <p:txBody>
          <a:bodyPr wrap="square" rtlCol="0">
            <a:spAutoFit/>
          </a:bodyPr>
          <a:lstStyle/>
          <a:p>
            <a:r>
              <a:rPr lang="en-US" sz="2800" b="1" dirty="0"/>
              <a:t>Community Affordable Model</a:t>
            </a:r>
          </a:p>
          <a:p>
            <a:pPr>
              <a:spcBef>
                <a:spcPts val="600"/>
              </a:spcBef>
            </a:pPr>
            <a:r>
              <a:rPr lang="en-US" sz="2800" dirty="0"/>
              <a:t>Revenue Model and Program Alignment</a:t>
            </a:r>
          </a:p>
          <a:p>
            <a:endParaRPr lang="en-US" sz="2800" dirty="0"/>
          </a:p>
        </p:txBody>
      </p:sp>
      <p:cxnSp>
        <p:nvCxnSpPr>
          <p:cNvPr id="5" name="Straight Connector 4">
            <a:extLst>
              <a:ext uri="{FF2B5EF4-FFF2-40B4-BE49-F238E27FC236}">
                <a16:creationId xmlns:a16="http://schemas.microsoft.com/office/drawing/2014/main" id="{7E170AF0-306D-530F-BBD2-0278A52C206D}"/>
              </a:ext>
            </a:extLst>
          </p:cNvPr>
          <p:cNvCxnSpPr>
            <a:cxnSpLocks/>
          </p:cNvCxnSpPr>
          <p:nvPr/>
        </p:nvCxnSpPr>
        <p:spPr>
          <a:xfrm>
            <a:off x="628650" y="857016"/>
            <a:ext cx="67334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29145B-BFE5-DF09-F2E4-1C0521FAF035}"/>
              </a:ext>
            </a:extLst>
          </p:cNvPr>
          <p:cNvCxnSpPr>
            <a:cxnSpLocks/>
          </p:cNvCxnSpPr>
          <p:nvPr/>
        </p:nvCxnSpPr>
        <p:spPr>
          <a:xfrm flipH="1">
            <a:off x="8966574" y="4208125"/>
            <a:ext cx="1280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Table 27">
            <a:extLst>
              <a:ext uri="{FF2B5EF4-FFF2-40B4-BE49-F238E27FC236}">
                <a16:creationId xmlns:a16="http://schemas.microsoft.com/office/drawing/2014/main" id="{F823FA64-DB7C-7F3E-44CF-8283A2773330}"/>
              </a:ext>
            </a:extLst>
          </p:cNvPr>
          <p:cNvGraphicFramePr>
            <a:graphicFrameLocks noGrp="1"/>
          </p:cNvGraphicFramePr>
          <p:nvPr>
            <p:extLst>
              <p:ext uri="{D42A27DB-BD31-4B8C-83A1-F6EECF244321}">
                <p14:modId xmlns:p14="http://schemas.microsoft.com/office/powerpoint/2010/main" val="1590936435"/>
              </p:ext>
            </p:extLst>
          </p:nvPr>
        </p:nvGraphicFramePr>
        <p:xfrm>
          <a:off x="2062719" y="2695592"/>
          <a:ext cx="5375177" cy="2834640"/>
        </p:xfrm>
        <a:graphic>
          <a:graphicData uri="http://schemas.openxmlformats.org/drawingml/2006/table">
            <a:tbl>
              <a:tblPr firstRow="1" bandRow="1">
                <a:tableStyleId>{5C22544A-7EE6-4342-B048-85BDC9FD1C3A}</a:tableStyleId>
              </a:tblPr>
              <a:tblGrid>
                <a:gridCol w="1676653">
                  <a:extLst>
                    <a:ext uri="{9D8B030D-6E8A-4147-A177-3AD203B41FA5}">
                      <a16:colId xmlns:a16="http://schemas.microsoft.com/office/drawing/2014/main" val="970876651"/>
                    </a:ext>
                  </a:extLst>
                </a:gridCol>
                <a:gridCol w="792766">
                  <a:extLst>
                    <a:ext uri="{9D8B030D-6E8A-4147-A177-3AD203B41FA5}">
                      <a16:colId xmlns:a16="http://schemas.microsoft.com/office/drawing/2014/main" val="3791665192"/>
                    </a:ext>
                  </a:extLst>
                </a:gridCol>
                <a:gridCol w="843124">
                  <a:extLst>
                    <a:ext uri="{9D8B030D-6E8A-4147-A177-3AD203B41FA5}">
                      <a16:colId xmlns:a16="http://schemas.microsoft.com/office/drawing/2014/main" val="1345439444"/>
                    </a:ext>
                  </a:extLst>
                </a:gridCol>
                <a:gridCol w="2062634">
                  <a:extLst>
                    <a:ext uri="{9D8B030D-6E8A-4147-A177-3AD203B41FA5}">
                      <a16:colId xmlns:a16="http://schemas.microsoft.com/office/drawing/2014/main" val="4092898463"/>
                    </a:ext>
                  </a:extLst>
                </a:gridCol>
              </a:tblGrid>
              <a:tr h="573465">
                <a:tc>
                  <a:txBody>
                    <a:bodyPr/>
                    <a:lstStyle/>
                    <a:p>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Units</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 Charge</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txBody>
                  <a:tcPr/>
                </a:tc>
                <a:extLst>
                  <a:ext uri="{0D108BD9-81ED-4DB2-BD59-A6C34878D82A}">
                    <a16:rowId xmlns:a16="http://schemas.microsoft.com/office/drawing/2014/main" val="550386636"/>
                  </a:ext>
                </a:extLst>
              </a:tr>
              <a:tr h="573465">
                <a:tc>
                  <a:txBody>
                    <a:bodyPr/>
                    <a:lstStyle/>
                    <a:p>
                      <a:r>
                        <a:rPr lang="en-US" dirty="0"/>
                        <a:t>Lodge (existing)</a:t>
                      </a:r>
                      <a:endParaRPr lang="en-CA" dirty="0"/>
                    </a:p>
                  </a:txBody>
                  <a:tcPr/>
                </a:tc>
                <a:tc>
                  <a:txBody>
                    <a:bodyPr/>
                    <a:lstStyle/>
                    <a:p>
                      <a:pPr algn="ctr"/>
                      <a:r>
                        <a:rPr lang="en-US" b="1" dirty="0"/>
                        <a:t>89</a:t>
                      </a:r>
                      <a:endParaRPr lang="en-CA" b="1" dirty="0"/>
                    </a:p>
                  </a:txBody>
                  <a:tcPr/>
                </a:tc>
                <a:tc>
                  <a:txBody>
                    <a:bodyPr/>
                    <a:lstStyle/>
                    <a:p>
                      <a:pPr algn="ctr"/>
                      <a:r>
                        <a:rPr lang="en-US" dirty="0"/>
                        <a:t>$ 1800</a:t>
                      </a:r>
                    </a:p>
                    <a:p>
                      <a:pPr algn="ctr"/>
                      <a:r>
                        <a:rPr lang="en-US" dirty="0"/>
                        <a:t>(avg)</a:t>
                      </a:r>
                      <a:endParaRPr lang="en-CA" dirty="0"/>
                    </a:p>
                  </a:txBody>
                  <a:tcPr/>
                </a:tc>
                <a:tc>
                  <a:txBody>
                    <a:bodyPr/>
                    <a:lstStyle/>
                    <a:p>
                      <a:pPr algn="l"/>
                      <a:r>
                        <a:rPr lang="en-US" sz="1600" i="1" dirty="0"/>
                        <a:t>Lodge Assistance Program </a:t>
                      </a:r>
                    </a:p>
                    <a:p>
                      <a:pPr algn="l"/>
                      <a:r>
                        <a:rPr lang="en-US" sz="1600" i="1" dirty="0"/>
                        <a:t>($2200- RGI Discount)</a:t>
                      </a:r>
                      <a:endParaRPr lang="en-CA" sz="1600" i="1" dirty="0"/>
                    </a:p>
                  </a:txBody>
                  <a:tcPr/>
                </a:tc>
                <a:extLst>
                  <a:ext uri="{0D108BD9-81ED-4DB2-BD59-A6C34878D82A}">
                    <a16:rowId xmlns:a16="http://schemas.microsoft.com/office/drawing/2014/main" val="391017113"/>
                  </a:ext>
                </a:extLst>
              </a:tr>
              <a:tr h="332246">
                <a:tc>
                  <a:txBody>
                    <a:bodyPr/>
                    <a:lstStyle/>
                    <a:p>
                      <a:r>
                        <a:rPr lang="en-US" dirty="0"/>
                        <a:t>Studio Basic</a:t>
                      </a:r>
                      <a:endParaRPr lang="en-CA" dirty="0"/>
                    </a:p>
                  </a:txBody>
                  <a:tcPr/>
                </a:tc>
                <a:tc>
                  <a:txBody>
                    <a:bodyPr/>
                    <a:lstStyle/>
                    <a:p>
                      <a:pPr algn="ctr"/>
                      <a:r>
                        <a:rPr lang="en-US" b="1" dirty="0"/>
                        <a:t>12</a:t>
                      </a:r>
                      <a:endParaRPr lang="en-CA" b="1" dirty="0"/>
                    </a:p>
                  </a:txBody>
                  <a:tcPr/>
                </a:tc>
                <a:tc>
                  <a:txBody>
                    <a:bodyPr/>
                    <a:lstStyle/>
                    <a:p>
                      <a:pPr algn="ctr"/>
                      <a:r>
                        <a:rPr lang="en-US" dirty="0"/>
                        <a:t>$ 2200</a:t>
                      </a:r>
                      <a:endParaRPr lang="en-CA" dirty="0"/>
                    </a:p>
                  </a:txBody>
                  <a:tcPr/>
                </a:tc>
                <a:tc>
                  <a:txBody>
                    <a:bodyPr/>
                    <a:lstStyle/>
                    <a:p>
                      <a:pPr algn="l"/>
                      <a:r>
                        <a:rPr lang="en-US" sz="1600" i="1" dirty="0"/>
                        <a:t>AHPP Alignment</a:t>
                      </a:r>
                      <a:endParaRPr lang="en-CA" sz="1600" i="1" dirty="0"/>
                    </a:p>
                  </a:txBody>
                  <a:tcPr/>
                </a:tc>
                <a:extLst>
                  <a:ext uri="{0D108BD9-81ED-4DB2-BD59-A6C34878D82A}">
                    <a16:rowId xmlns:a16="http://schemas.microsoft.com/office/drawing/2014/main" val="1604983083"/>
                  </a:ext>
                </a:extLst>
              </a:tr>
              <a:tr h="332246">
                <a:tc>
                  <a:txBody>
                    <a:bodyPr/>
                    <a:lstStyle/>
                    <a:p>
                      <a:r>
                        <a:rPr lang="en-US" dirty="0"/>
                        <a:t>Studio /kitchenette</a:t>
                      </a:r>
                      <a:endParaRPr lang="en-CA" dirty="0"/>
                    </a:p>
                  </a:txBody>
                  <a:tcPr/>
                </a:tc>
                <a:tc>
                  <a:txBody>
                    <a:bodyPr/>
                    <a:lstStyle/>
                    <a:p>
                      <a:pPr algn="ctr"/>
                      <a:r>
                        <a:rPr lang="en-US" b="1" dirty="0"/>
                        <a:t>72</a:t>
                      </a:r>
                      <a:endParaRPr lang="en-CA" b="1" dirty="0"/>
                    </a:p>
                  </a:txBody>
                  <a:tcPr/>
                </a:tc>
                <a:tc>
                  <a:txBody>
                    <a:bodyPr/>
                    <a:lstStyle/>
                    <a:p>
                      <a:pPr algn="ctr"/>
                      <a:r>
                        <a:rPr lang="en-US" dirty="0"/>
                        <a:t>$ 2600</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AHPP Alignment</a:t>
                      </a:r>
                      <a:endParaRPr lang="en-CA" sz="1600" i="1" dirty="0"/>
                    </a:p>
                  </a:txBody>
                  <a:tcPr/>
                </a:tc>
                <a:extLst>
                  <a:ext uri="{0D108BD9-81ED-4DB2-BD59-A6C34878D82A}">
                    <a16:rowId xmlns:a16="http://schemas.microsoft.com/office/drawing/2014/main" val="2380112613"/>
                  </a:ext>
                </a:extLst>
              </a:tr>
              <a:tr h="332246">
                <a:tc>
                  <a:txBody>
                    <a:bodyPr/>
                    <a:lstStyle/>
                    <a:p>
                      <a:r>
                        <a:rPr lang="en-US" dirty="0"/>
                        <a:t>One Bedroom</a:t>
                      </a:r>
                    </a:p>
                  </a:txBody>
                  <a:tcPr/>
                </a:tc>
                <a:tc>
                  <a:txBody>
                    <a:bodyPr/>
                    <a:lstStyle/>
                    <a:p>
                      <a:pPr algn="ctr"/>
                      <a:r>
                        <a:rPr lang="en-US" b="1" dirty="0"/>
                        <a:t>36</a:t>
                      </a:r>
                      <a:endParaRPr lang="en-CA" b="1" dirty="0"/>
                    </a:p>
                  </a:txBody>
                  <a:tcPr/>
                </a:tc>
                <a:tc>
                  <a:txBody>
                    <a:bodyPr/>
                    <a:lstStyle/>
                    <a:p>
                      <a:pPr algn="ctr"/>
                      <a:r>
                        <a:rPr lang="en-US" dirty="0"/>
                        <a:t>$ 3100</a:t>
                      </a:r>
                      <a:endParaRPr lang="en-CA" dirty="0"/>
                    </a:p>
                  </a:txBody>
                  <a:tcPr/>
                </a:tc>
                <a:tc>
                  <a:txBody>
                    <a:bodyPr/>
                    <a:lstStyle/>
                    <a:p>
                      <a:pPr algn="l"/>
                      <a:endParaRPr lang="en-CA" sz="1600" i="1" dirty="0"/>
                    </a:p>
                  </a:txBody>
                  <a:tcPr/>
                </a:tc>
                <a:extLst>
                  <a:ext uri="{0D108BD9-81ED-4DB2-BD59-A6C34878D82A}">
                    <a16:rowId xmlns:a16="http://schemas.microsoft.com/office/drawing/2014/main" val="3327333328"/>
                  </a:ext>
                </a:extLst>
              </a:tr>
            </a:tbl>
          </a:graphicData>
        </a:graphic>
      </p:graphicFrame>
      <p:sp>
        <p:nvSpPr>
          <p:cNvPr id="8" name="TextBox 7">
            <a:extLst>
              <a:ext uri="{FF2B5EF4-FFF2-40B4-BE49-F238E27FC236}">
                <a16:creationId xmlns:a16="http://schemas.microsoft.com/office/drawing/2014/main" id="{DDF775EB-AC72-C433-4A69-4EF171480519}"/>
              </a:ext>
            </a:extLst>
          </p:cNvPr>
          <p:cNvSpPr txBox="1"/>
          <p:nvPr/>
        </p:nvSpPr>
        <p:spPr>
          <a:xfrm>
            <a:off x="8240890" y="441517"/>
            <a:ext cx="3360554" cy="830997"/>
          </a:xfrm>
          <a:prstGeom prst="rect">
            <a:avLst/>
          </a:prstGeom>
          <a:noFill/>
        </p:spPr>
        <p:txBody>
          <a:bodyPr wrap="square">
            <a:spAutoFit/>
          </a:bodyPr>
          <a:lstStyle/>
          <a:p>
            <a:pPr algn="ctr"/>
            <a:r>
              <a:rPr lang="en-US" sz="1600" b="1" dirty="0">
                <a:solidFill>
                  <a:srgbClr val="333333"/>
                </a:solidFill>
                <a:latin typeface="Arial" panose="020B0604020202020204" pitchFamily="34" charset="0"/>
              </a:rPr>
              <a:t>Alberta Average Rent = $2855</a:t>
            </a:r>
          </a:p>
          <a:p>
            <a:pPr algn="ctr"/>
            <a:r>
              <a:rPr lang="en-US" sz="1600" b="1" dirty="0">
                <a:solidFill>
                  <a:srgbClr val="333333"/>
                </a:solidFill>
                <a:latin typeface="Arial" panose="020B0604020202020204" pitchFamily="34" charset="0"/>
              </a:rPr>
              <a:t>‘Bachelor/Private Room with Meals included’</a:t>
            </a:r>
            <a:endParaRPr lang="en-US" sz="2400" b="1" dirty="0">
              <a:solidFill>
                <a:srgbClr val="333333"/>
              </a:solidFill>
              <a:latin typeface="Arial" panose="020B0604020202020204" pitchFamily="34" charset="0"/>
            </a:endParaRPr>
          </a:p>
        </p:txBody>
      </p:sp>
      <p:sp>
        <p:nvSpPr>
          <p:cNvPr id="3" name="TextBox 2">
            <a:extLst>
              <a:ext uri="{FF2B5EF4-FFF2-40B4-BE49-F238E27FC236}">
                <a16:creationId xmlns:a16="http://schemas.microsoft.com/office/drawing/2014/main" id="{389A5646-DB8E-AF84-3565-84BC4341E143}"/>
              </a:ext>
            </a:extLst>
          </p:cNvPr>
          <p:cNvSpPr txBox="1"/>
          <p:nvPr/>
        </p:nvSpPr>
        <p:spPr>
          <a:xfrm>
            <a:off x="7860945" y="3509113"/>
            <a:ext cx="792525" cy="646331"/>
          </a:xfrm>
          <a:prstGeom prst="rect">
            <a:avLst/>
          </a:prstGeom>
          <a:noFill/>
        </p:spPr>
        <p:txBody>
          <a:bodyPr wrap="none" rtlCol="0">
            <a:spAutoFit/>
          </a:bodyPr>
          <a:lstStyle/>
          <a:p>
            <a:pPr algn="r"/>
            <a:r>
              <a:rPr lang="en-US" dirty="0"/>
              <a:t>LAP </a:t>
            </a:r>
          </a:p>
          <a:p>
            <a:pPr algn="r"/>
            <a:r>
              <a:rPr lang="en-US" dirty="0"/>
              <a:t>cutoff </a:t>
            </a:r>
          </a:p>
        </p:txBody>
      </p:sp>
      <p:cxnSp>
        <p:nvCxnSpPr>
          <p:cNvPr id="4" name="Straight Arrow Connector 3">
            <a:extLst>
              <a:ext uri="{FF2B5EF4-FFF2-40B4-BE49-F238E27FC236}">
                <a16:creationId xmlns:a16="http://schemas.microsoft.com/office/drawing/2014/main" id="{F3A819A7-263B-439A-4EF5-8658A7E5728A}"/>
              </a:ext>
            </a:extLst>
          </p:cNvPr>
          <p:cNvCxnSpPr>
            <a:cxnSpLocks/>
          </p:cNvCxnSpPr>
          <p:nvPr/>
        </p:nvCxnSpPr>
        <p:spPr>
          <a:xfrm>
            <a:off x="8113302" y="4316886"/>
            <a:ext cx="0" cy="94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55D06D8-666A-0A36-94A2-A30EF3D932CC}"/>
              </a:ext>
            </a:extLst>
          </p:cNvPr>
          <p:cNvCxnSpPr>
            <a:cxnSpLocks/>
          </p:cNvCxnSpPr>
          <p:nvPr/>
        </p:nvCxnSpPr>
        <p:spPr>
          <a:xfrm flipV="1">
            <a:off x="8065152" y="2911097"/>
            <a:ext cx="0" cy="85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AECC10-267E-90C4-E91D-6328EA623C8A}"/>
              </a:ext>
            </a:extLst>
          </p:cNvPr>
          <p:cNvPicPr>
            <a:picLocks noChangeAspect="1"/>
          </p:cNvPicPr>
          <p:nvPr/>
        </p:nvPicPr>
        <p:blipFill>
          <a:blip r:embed="rId2"/>
          <a:stretch>
            <a:fillRect/>
          </a:stretch>
        </p:blipFill>
        <p:spPr>
          <a:xfrm>
            <a:off x="8746904" y="2228630"/>
            <a:ext cx="2953958" cy="3037825"/>
          </a:xfrm>
          <a:prstGeom prst="rect">
            <a:avLst/>
          </a:prstGeom>
        </p:spPr>
      </p:pic>
      <p:sp>
        <p:nvSpPr>
          <p:cNvPr id="10" name="TextBox 9">
            <a:extLst>
              <a:ext uri="{FF2B5EF4-FFF2-40B4-BE49-F238E27FC236}">
                <a16:creationId xmlns:a16="http://schemas.microsoft.com/office/drawing/2014/main" id="{9CAD847C-362F-0260-F0DC-7C4BE03267C2}"/>
              </a:ext>
            </a:extLst>
          </p:cNvPr>
          <p:cNvSpPr txBox="1"/>
          <p:nvPr/>
        </p:nvSpPr>
        <p:spPr>
          <a:xfrm>
            <a:off x="244539" y="3458544"/>
            <a:ext cx="1463701" cy="1692771"/>
          </a:xfrm>
          <a:prstGeom prst="rect">
            <a:avLst/>
          </a:prstGeom>
          <a:noFill/>
        </p:spPr>
        <p:txBody>
          <a:bodyPr wrap="square">
            <a:spAutoFit/>
          </a:bodyPr>
          <a:lstStyle/>
          <a:p>
            <a:pPr algn="r"/>
            <a:r>
              <a:rPr lang="en-US" sz="1600" b="1" dirty="0">
                <a:solidFill>
                  <a:srgbClr val="333333"/>
                </a:solidFill>
                <a:latin typeface="Arial" panose="020B0604020202020204" pitchFamily="34" charset="0"/>
              </a:rPr>
              <a:t>Community </a:t>
            </a:r>
          </a:p>
          <a:p>
            <a:pPr algn="r"/>
            <a:r>
              <a:rPr lang="en-US" sz="1600" b="1" dirty="0">
                <a:solidFill>
                  <a:srgbClr val="333333"/>
                </a:solidFill>
                <a:latin typeface="Arial" panose="020B0604020202020204" pitchFamily="34" charset="0"/>
              </a:rPr>
              <a:t>Service</a:t>
            </a:r>
          </a:p>
          <a:p>
            <a:pPr algn="r"/>
            <a:endParaRPr lang="en-US" sz="1600" b="1" dirty="0">
              <a:solidFill>
                <a:srgbClr val="333333"/>
              </a:solidFill>
              <a:latin typeface="Arial" panose="020B0604020202020204" pitchFamily="34" charset="0"/>
            </a:endParaRPr>
          </a:p>
          <a:p>
            <a:pPr algn="r"/>
            <a:endParaRPr lang="en-US" sz="1600" b="1" dirty="0">
              <a:solidFill>
                <a:srgbClr val="333333"/>
              </a:solidFill>
              <a:latin typeface="Arial" panose="020B0604020202020204" pitchFamily="34" charset="0"/>
            </a:endParaRPr>
          </a:p>
          <a:p>
            <a:pPr algn="r"/>
            <a:endParaRPr lang="en-US" sz="800" b="1" dirty="0">
              <a:solidFill>
                <a:srgbClr val="333333"/>
              </a:solidFill>
              <a:latin typeface="Arial" panose="020B0604020202020204" pitchFamily="34" charset="0"/>
            </a:endParaRPr>
          </a:p>
          <a:p>
            <a:pPr algn="r"/>
            <a:r>
              <a:rPr lang="en-US" sz="1600" b="1" dirty="0">
                <a:solidFill>
                  <a:srgbClr val="333333"/>
                </a:solidFill>
                <a:latin typeface="Arial" panose="020B0604020202020204" pitchFamily="34" charset="0"/>
              </a:rPr>
              <a:t>Community </a:t>
            </a:r>
          </a:p>
          <a:p>
            <a:pPr algn="r"/>
            <a:r>
              <a:rPr lang="en-US" sz="1600" b="1" dirty="0">
                <a:solidFill>
                  <a:srgbClr val="333333"/>
                </a:solidFill>
                <a:latin typeface="Arial" panose="020B0604020202020204" pitchFamily="34" charset="0"/>
              </a:rPr>
              <a:t>Affordable</a:t>
            </a:r>
            <a:endParaRPr lang="en-US" sz="2400" b="1" dirty="0">
              <a:solidFill>
                <a:srgbClr val="333333"/>
              </a:solidFill>
              <a:latin typeface="Arial" panose="020B0604020202020204" pitchFamily="34" charset="0"/>
            </a:endParaRPr>
          </a:p>
        </p:txBody>
      </p:sp>
      <p:sp>
        <p:nvSpPr>
          <p:cNvPr id="11" name="Left Brace 10">
            <a:extLst>
              <a:ext uri="{FF2B5EF4-FFF2-40B4-BE49-F238E27FC236}">
                <a16:creationId xmlns:a16="http://schemas.microsoft.com/office/drawing/2014/main" id="{FDD7D8D8-00B3-3ADE-3E15-277A7AE29FF2}"/>
              </a:ext>
            </a:extLst>
          </p:cNvPr>
          <p:cNvSpPr/>
          <p:nvPr/>
        </p:nvSpPr>
        <p:spPr>
          <a:xfrm>
            <a:off x="1698756" y="3408854"/>
            <a:ext cx="332064" cy="7059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Left Brace 11">
            <a:extLst>
              <a:ext uri="{FF2B5EF4-FFF2-40B4-BE49-F238E27FC236}">
                <a16:creationId xmlns:a16="http://schemas.microsoft.com/office/drawing/2014/main" id="{962DD094-9859-0C46-E114-E8D8D6DA5BD1}"/>
              </a:ext>
            </a:extLst>
          </p:cNvPr>
          <p:cNvSpPr/>
          <p:nvPr/>
        </p:nvSpPr>
        <p:spPr>
          <a:xfrm>
            <a:off x="1702300" y="4209842"/>
            <a:ext cx="332064" cy="12214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15" name="Straight Connector 14">
            <a:extLst>
              <a:ext uri="{FF2B5EF4-FFF2-40B4-BE49-F238E27FC236}">
                <a16:creationId xmlns:a16="http://schemas.microsoft.com/office/drawing/2014/main" id="{0A9B47BF-AE12-500E-28E2-E488093AC2BE}"/>
              </a:ext>
            </a:extLst>
          </p:cNvPr>
          <p:cNvCxnSpPr/>
          <p:nvPr/>
        </p:nvCxnSpPr>
        <p:spPr>
          <a:xfrm>
            <a:off x="7694347" y="4156575"/>
            <a:ext cx="886127"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6" descr="Image result for wheatland housing management body">
            <a:extLst>
              <a:ext uri="{FF2B5EF4-FFF2-40B4-BE49-F238E27FC236}">
                <a16:creationId xmlns:a16="http://schemas.microsoft.com/office/drawing/2014/main" id="{D82EF50B-28E2-1AD5-5DDF-91280664A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2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85A66-8F73-D9D8-F0B5-7286499952FD}"/>
              </a:ext>
            </a:extLst>
          </p:cNvPr>
          <p:cNvSpPr txBox="1"/>
          <p:nvPr/>
        </p:nvSpPr>
        <p:spPr>
          <a:xfrm>
            <a:off x="590556" y="331626"/>
            <a:ext cx="8834798" cy="1461939"/>
          </a:xfrm>
          <a:prstGeom prst="rect">
            <a:avLst/>
          </a:prstGeom>
          <a:noFill/>
        </p:spPr>
        <p:txBody>
          <a:bodyPr wrap="square" rtlCol="0">
            <a:spAutoFit/>
          </a:bodyPr>
          <a:lstStyle/>
          <a:p>
            <a:r>
              <a:rPr lang="en-US" sz="2800" b="1" dirty="0"/>
              <a:t>Community Affordable Model</a:t>
            </a:r>
          </a:p>
          <a:p>
            <a:pPr>
              <a:spcBef>
                <a:spcPts val="600"/>
              </a:spcBef>
            </a:pPr>
            <a:r>
              <a:rPr lang="en-US" sz="2800" dirty="0"/>
              <a:t>Environmental Scan</a:t>
            </a:r>
          </a:p>
          <a:p>
            <a:endParaRPr lang="en-US" sz="2800" dirty="0"/>
          </a:p>
        </p:txBody>
      </p:sp>
      <p:cxnSp>
        <p:nvCxnSpPr>
          <p:cNvPr id="5" name="Straight Connector 4">
            <a:extLst>
              <a:ext uri="{FF2B5EF4-FFF2-40B4-BE49-F238E27FC236}">
                <a16:creationId xmlns:a16="http://schemas.microsoft.com/office/drawing/2014/main" id="{7E170AF0-306D-530F-BBD2-0278A52C206D}"/>
              </a:ext>
            </a:extLst>
          </p:cNvPr>
          <p:cNvCxnSpPr>
            <a:cxnSpLocks/>
          </p:cNvCxnSpPr>
          <p:nvPr/>
        </p:nvCxnSpPr>
        <p:spPr>
          <a:xfrm>
            <a:off x="628650" y="857016"/>
            <a:ext cx="67334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Picture 6" descr="Image result for wheatland housing management body">
            <a:extLst>
              <a:ext uri="{FF2B5EF4-FFF2-40B4-BE49-F238E27FC236}">
                <a16:creationId xmlns:a16="http://schemas.microsoft.com/office/drawing/2014/main" id="{D82EF50B-28E2-1AD5-5DDF-91280664A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1" y="5867351"/>
            <a:ext cx="1318225" cy="7789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92730E-43E9-9221-9AC5-8E9DBFE35439}"/>
              </a:ext>
            </a:extLst>
          </p:cNvPr>
          <p:cNvSpPr txBox="1"/>
          <p:nvPr/>
        </p:nvSpPr>
        <p:spPr>
          <a:xfrm>
            <a:off x="628650" y="2047791"/>
            <a:ext cx="8056413" cy="4154984"/>
          </a:xfrm>
          <a:prstGeom prst="rect">
            <a:avLst/>
          </a:prstGeom>
          <a:noFill/>
        </p:spPr>
        <p:txBody>
          <a:bodyPr wrap="square">
            <a:spAutoFit/>
          </a:bodyPr>
          <a:lstStyle/>
          <a:p>
            <a:pPr marL="0" marR="0">
              <a:spcBef>
                <a:spcPts val="0"/>
              </a:spcBef>
              <a:spcAft>
                <a:spcPts val="0"/>
              </a:spcAft>
            </a:pPr>
            <a:r>
              <a:rPr lang="en-CA" sz="2400" dirty="0" err="1">
                <a:effectLst/>
                <a:latin typeface="Calibri" panose="020F0502020204030204" pitchFamily="34" charset="0"/>
                <a:ea typeface="Times New Roman" panose="02020603050405020304" pitchFamily="18" charset="0"/>
                <a:cs typeface="Calibri" panose="020F0502020204030204" pitchFamily="34" charset="0"/>
              </a:rPr>
              <a:t>Abrio</a:t>
            </a:r>
            <a:r>
              <a:rPr lang="en-CA" sz="2400" dirty="0">
                <a:effectLst/>
                <a:latin typeface="Calibri" panose="020F0502020204030204" pitchFamily="34" charset="0"/>
                <a:ea typeface="Times New Roman" panose="02020603050405020304" pitchFamily="18" charset="0"/>
                <a:cs typeface="Calibri" panose="020F0502020204030204" pitchFamily="34" charset="0"/>
              </a:rPr>
              <a:t> Place  </a:t>
            </a:r>
          </a:p>
          <a:p>
            <a:pPr marL="0" marR="0">
              <a:spcBef>
                <a:spcPts val="0"/>
              </a:spcBef>
              <a:spcAft>
                <a:spcPts val="0"/>
              </a:spcAft>
            </a:pPr>
            <a:r>
              <a:rPr lang="en-CA" sz="2400" dirty="0" err="1">
                <a:effectLst/>
                <a:latin typeface="Calibri" panose="020F0502020204030204" pitchFamily="34" charset="0"/>
                <a:ea typeface="Times New Roman" panose="02020603050405020304" pitchFamily="18" charset="0"/>
                <a:cs typeface="Calibri" panose="020F0502020204030204" pitchFamily="34" charset="0"/>
              </a:rPr>
              <a:t>Rockyview</a:t>
            </a:r>
            <a:r>
              <a:rPr lang="en-CA" sz="2400" dirty="0">
                <a:effectLst/>
                <a:latin typeface="Calibri" panose="020F0502020204030204" pitchFamily="34" charset="0"/>
                <a:ea typeface="Times New Roman" panose="02020603050405020304" pitchFamily="18" charset="0"/>
                <a:cs typeface="Calibri" panose="020F0502020204030204" pitchFamily="34" charset="0"/>
              </a:rPr>
              <a:t> Foundation </a:t>
            </a:r>
          </a:p>
          <a:p>
            <a:pPr marL="0" marR="0">
              <a:spcBef>
                <a:spcPts val="0"/>
              </a:spcBef>
              <a:spcAft>
                <a:spcPts val="0"/>
              </a:spcAft>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92 units: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64 subsidized – studio rooms   </a:t>
            </a: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Rents based on rent-geared to income  </a:t>
            </a:r>
            <a:r>
              <a:rPr lang="en-CA" sz="1800" b="1" dirty="0">
                <a:effectLst/>
                <a:latin typeface="Calibri" panose="020F0502020204030204" pitchFamily="34" charset="0"/>
                <a:ea typeface="Times New Roman" panose="02020603050405020304" pitchFamily="18" charset="0"/>
                <a:cs typeface="Calibri" panose="020F0502020204030204" pitchFamily="34" charset="0"/>
              </a:rPr>
              <a:t>(&gt; $2000</a:t>
            </a:r>
            <a:r>
              <a:rPr lang="en-CA" sz="1800" dirty="0">
                <a:effectLst/>
                <a:latin typeface="Calibri" panose="020F0502020204030204" pitchFamily="34" charset="0"/>
                <a:ea typeface="Times New Roman" panose="02020603050405020304" pitchFamily="18" charset="0"/>
                <a:cs typeface="Calibri" panose="020F0502020204030204" pitchFamily="34" charset="0"/>
              </a:rPr>
              <a: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28 community affordable* – studios with larger sitting area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*Rents are not set, but indicated at </a:t>
            </a:r>
            <a:r>
              <a:rPr lang="en-CA" sz="1800" b="1" dirty="0">
                <a:effectLst/>
                <a:latin typeface="Calibri" panose="020F0502020204030204" pitchFamily="34" charset="0"/>
                <a:ea typeface="Times New Roman" panose="02020603050405020304" pitchFamily="18" charset="0"/>
                <a:cs typeface="Calibri" panose="020F0502020204030204" pitchFamily="34" charset="0"/>
              </a:rPr>
              <a:t>$2700</a:t>
            </a:r>
            <a:r>
              <a:rPr lang="en-CA" sz="1800" dirty="0">
                <a:effectLst/>
                <a:latin typeface="Calibri" panose="020F0502020204030204" pitchFamily="34" charset="0"/>
                <a:ea typeface="Times New Roman" panose="02020603050405020304" pitchFamily="18" charset="0"/>
                <a:cs typeface="Calibri" panose="020F0502020204030204" pitchFamily="34" charset="0"/>
              </a:rPr>
              <a:t> (conversation only with administrator)</a:t>
            </a:r>
          </a:p>
          <a:p>
            <a:pPr marL="342900" marR="0" lvl="0" indent="-342900">
              <a:spcBef>
                <a:spcPts val="0"/>
              </a:spcBef>
              <a:spcAft>
                <a:spcPts val="0"/>
              </a:spcAft>
              <a:buFont typeface="Symbol" panose="05050102010706020507" pitchFamily="18" charset="2"/>
              <a:buChar cha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800" u="sng" dirty="0">
                <a:effectLst/>
                <a:latin typeface="Calibri" panose="020F0502020204030204" pitchFamily="34" charset="0"/>
                <a:ea typeface="Times New Roman" panose="02020603050405020304" pitchFamily="18" charset="0"/>
                <a:cs typeface="Calibri" panose="020F0502020204030204" pitchFamily="34" charset="0"/>
              </a:rPr>
              <a:t>Current waitlist 265</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Project to open Aug 2023</a:t>
            </a:r>
          </a:p>
          <a:p>
            <a:pPr marR="0" lvl="0">
              <a:spcBef>
                <a:spcPts val="0"/>
              </a:spcBef>
              <a:spcAft>
                <a:spcPts val="0"/>
              </a:spcAft>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Total project budget including renovations not provided.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11D7F7CE-96CA-4765-4C6B-4BDBBF9CE422}"/>
              </a:ext>
            </a:extLst>
          </p:cNvPr>
          <p:cNvPicPr>
            <a:picLocks noChangeAspect="1"/>
          </p:cNvPicPr>
          <p:nvPr/>
        </p:nvPicPr>
        <p:blipFill>
          <a:blip r:embed="rId3"/>
          <a:stretch>
            <a:fillRect/>
          </a:stretch>
        </p:blipFill>
        <p:spPr>
          <a:xfrm>
            <a:off x="6480332" y="1292004"/>
            <a:ext cx="4805508" cy="2541374"/>
          </a:xfrm>
          <a:prstGeom prst="rect">
            <a:avLst/>
          </a:prstGeom>
        </p:spPr>
      </p:pic>
    </p:spTree>
    <p:extLst>
      <p:ext uri="{BB962C8B-B14F-4D97-AF65-F5344CB8AC3E}">
        <p14:creationId xmlns:p14="http://schemas.microsoft.com/office/powerpoint/2010/main" val="523181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35547</TotalTime>
  <Words>1759</Words>
  <Application>Microsoft Office PowerPoint</Application>
  <PresentationFormat>Widescreen</PresentationFormat>
  <Paragraphs>432</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acumin-pro-semi-condensed</vt:lpstr>
      <vt:lpstr>Arial</vt:lpstr>
      <vt:lpstr>Calibri</vt:lpstr>
      <vt:lpstr>Calibri Light</vt:lpstr>
      <vt:lpstr>Courier New</vt:lpstr>
      <vt:lpstr>Gill Sans Nova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Weiss</dc:creator>
  <cp:lastModifiedBy>Derek Weiss</cp:lastModifiedBy>
  <cp:revision>17</cp:revision>
  <cp:lastPrinted>2023-02-16T07:09:20Z</cp:lastPrinted>
  <dcterms:created xsi:type="dcterms:W3CDTF">2022-03-10T22:18:48Z</dcterms:created>
  <dcterms:modified xsi:type="dcterms:W3CDTF">2023-02-24T23:05:20Z</dcterms:modified>
</cp:coreProperties>
</file>